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77" r:id="rId6"/>
    <p:sldMasterId id="2147483686" r:id="rId7"/>
    <p:sldMasterId id="2147483691" r:id="rId8"/>
  </p:sldMasterIdLst>
  <p:notesMasterIdLst>
    <p:notesMasterId r:id="rId34"/>
  </p:notesMasterIdLst>
  <p:sldIdLst>
    <p:sldId id="337" r:id="rId9"/>
    <p:sldId id="400" r:id="rId10"/>
    <p:sldId id="291" r:id="rId11"/>
    <p:sldId id="259" r:id="rId12"/>
    <p:sldId id="401" r:id="rId13"/>
    <p:sldId id="403" r:id="rId14"/>
    <p:sldId id="327" r:id="rId15"/>
    <p:sldId id="260" r:id="rId16"/>
    <p:sldId id="262" r:id="rId17"/>
    <p:sldId id="263" r:id="rId18"/>
    <p:sldId id="264" r:id="rId19"/>
    <p:sldId id="265" r:id="rId20"/>
    <p:sldId id="266" r:id="rId21"/>
    <p:sldId id="267" r:id="rId22"/>
    <p:sldId id="318" r:id="rId23"/>
    <p:sldId id="268" r:id="rId24"/>
    <p:sldId id="269" r:id="rId25"/>
    <p:sldId id="270" r:id="rId26"/>
    <p:sldId id="271" r:id="rId27"/>
    <p:sldId id="328" r:id="rId28"/>
    <p:sldId id="296" r:id="rId29"/>
    <p:sldId id="399" r:id="rId30"/>
    <p:sldId id="398" r:id="rId31"/>
    <p:sldId id="326" r:id="rId32"/>
    <p:sldId id="39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3476"/>
    <a:srgbClr val="33BC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F8E707-80FC-44D9-850A-2AAE79365BB4}" v="81" dt="2022-09-14T10:14:12.8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3032" autoAdjust="0"/>
  </p:normalViewPr>
  <p:slideViewPr>
    <p:cSldViewPr snapToGrid="0">
      <p:cViewPr varScale="1">
        <p:scale>
          <a:sx n="80" d="100"/>
          <a:sy n="80" d="100"/>
        </p:scale>
        <p:origin x="120" y="15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microsoft.com/office/2016/11/relationships/changesInfo" Target="changesInfos/changesInfo1.xml"/><Relationship Id="rId21" Type="http://schemas.openxmlformats.org/officeDocument/2006/relationships/slide" Target="slides/slide13.xml"/><Relationship Id="rId34"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presProps" Target="presProps.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rtus Boer" userId="dd0b548e-2051-480b-b45a-733b835a31bc" providerId="ADAL" clId="{D4F8E707-80FC-44D9-850A-2AAE79365BB4}"/>
    <pc:docChg chg="undo redo custSel addSld delSld modSld sldOrd">
      <pc:chgData name="Bertus Boer" userId="dd0b548e-2051-480b-b45a-733b835a31bc" providerId="ADAL" clId="{D4F8E707-80FC-44D9-850A-2AAE79365BB4}" dt="2022-09-14T10:14:34.679" v="202" actId="47"/>
      <pc:docMkLst>
        <pc:docMk/>
      </pc:docMkLst>
      <pc:sldChg chg="addSp delSp modSp mod modAnim">
        <pc:chgData name="Bertus Boer" userId="dd0b548e-2051-480b-b45a-733b835a31bc" providerId="ADAL" clId="{D4F8E707-80FC-44D9-850A-2AAE79365BB4}" dt="2022-09-14T09:38:51.451" v="130"/>
        <pc:sldMkLst>
          <pc:docMk/>
          <pc:sldMk cId="3826107731" sldId="259"/>
        </pc:sldMkLst>
        <pc:spChg chg="del mod">
          <ac:chgData name="Bertus Boer" userId="dd0b548e-2051-480b-b45a-733b835a31bc" providerId="ADAL" clId="{D4F8E707-80FC-44D9-850A-2AAE79365BB4}" dt="2022-09-14T09:37:19.804" v="119" actId="478"/>
          <ac:spMkLst>
            <pc:docMk/>
            <pc:sldMk cId="3826107731" sldId="259"/>
            <ac:spMk id="3" creationId="{41A05F65-27D1-40F9-9099-B929C8073AEF}"/>
          </ac:spMkLst>
        </pc:spChg>
        <pc:spChg chg="add mod">
          <ac:chgData name="Bertus Boer" userId="dd0b548e-2051-480b-b45a-733b835a31bc" providerId="ADAL" clId="{D4F8E707-80FC-44D9-850A-2AAE79365BB4}" dt="2022-09-14T09:38:29.260" v="129" actId="1076"/>
          <ac:spMkLst>
            <pc:docMk/>
            <pc:sldMk cId="3826107731" sldId="259"/>
            <ac:spMk id="6" creationId="{7B540DF1-E097-3B72-786F-8980A93F99C1}"/>
          </ac:spMkLst>
        </pc:spChg>
        <pc:picChg chg="mod">
          <ac:chgData name="Bertus Boer" userId="dd0b548e-2051-480b-b45a-733b835a31bc" providerId="ADAL" clId="{D4F8E707-80FC-44D9-850A-2AAE79365BB4}" dt="2022-09-14T09:37:22.164" v="120" actId="1076"/>
          <ac:picMkLst>
            <pc:docMk/>
            <pc:sldMk cId="3826107731" sldId="259"/>
            <ac:picMk id="4" creationId="{AE929015-F00B-4A6C-BD64-9B1A14E3215B}"/>
          </ac:picMkLst>
        </pc:picChg>
      </pc:sldChg>
      <pc:sldChg chg="modSp mod modAnim">
        <pc:chgData name="Bertus Boer" userId="dd0b548e-2051-480b-b45a-733b835a31bc" providerId="ADAL" clId="{D4F8E707-80FC-44D9-850A-2AAE79365BB4}" dt="2022-09-14T09:40:29.205" v="145"/>
        <pc:sldMkLst>
          <pc:docMk/>
          <pc:sldMk cId="2152183628" sldId="260"/>
        </pc:sldMkLst>
        <pc:spChg chg="mod">
          <ac:chgData name="Bertus Boer" userId="dd0b548e-2051-480b-b45a-733b835a31bc" providerId="ADAL" clId="{D4F8E707-80FC-44D9-850A-2AAE79365BB4}" dt="2022-09-14T09:39:42.171" v="139" actId="1076"/>
          <ac:spMkLst>
            <pc:docMk/>
            <pc:sldMk cId="2152183628" sldId="260"/>
            <ac:spMk id="3" creationId="{8B5636D9-118E-4D85-A3DD-C0339E40B990}"/>
          </ac:spMkLst>
        </pc:spChg>
        <pc:picChg chg="mod">
          <ac:chgData name="Bertus Boer" userId="dd0b548e-2051-480b-b45a-733b835a31bc" providerId="ADAL" clId="{D4F8E707-80FC-44D9-850A-2AAE79365BB4}" dt="2022-09-14T09:39:44.572" v="140" actId="1076"/>
          <ac:picMkLst>
            <pc:docMk/>
            <pc:sldMk cId="2152183628" sldId="260"/>
            <ac:picMk id="4" creationId="{27CD9C92-7847-4754-AB4F-76E8EEA24C2C}"/>
          </ac:picMkLst>
        </pc:picChg>
      </pc:sldChg>
      <pc:sldChg chg="modSp mod modAnim">
        <pc:chgData name="Bertus Boer" userId="dd0b548e-2051-480b-b45a-733b835a31bc" providerId="ADAL" clId="{D4F8E707-80FC-44D9-850A-2AAE79365BB4}" dt="2022-09-14T09:41:43.946" v="163"/>
        <pc:sldMkLst>
          <pc:docMk/>
          <pc:sldMk cId="4173575127" sldId="262"/>
        </pc:sldMkLst>
        <pc:spChg chg="mod">
          <ac:chgData name="Bertus Boer" userId="dd0b548e-2051-480b-b45a-733b835a31bc" providerId="ADAL" clId="{D4F8E707-80FC-44D9-850A-2AAE79365BB4}" dt="2022-09-14T09:41:01.362" v="146" actId="14100"/>
          <ac:spMkLst>
            <pc:docMk/>
            <pc:sldMk cId="4173575127" sldId="262"/>
            <ac:spMk id="2" creationId="{A8C873C4-1553-4D66-879E-A4B97E89270F}"/>
          </ac:spMkLst>
        </pc:spChg>
        <pc:spChg chg="mod">
          <ac:chgData name="Bertus Boer" userId="dd0b548e-2051-480b-b45a-733b835a31bc" providerId="ADAL" clId="{D4F8E707-80FC-44D9-850A-2AAE79365BB4}" dt="2022-09-14T09:41:27.292" v="160" actId="1076"/>
          <ac:spMkLst>
            <pc:docMk/>
            <pc:sldMk cId="4173575127" sldId="262"/>
            <ac:spMk id="3" creationId="{8B5636D9-118E-4D85-A3DD-C0339E40B990}"/>
          </ac:spMkLst>
        </pc:spChg>
        <pc:picChg chg="mod">
          <ac:chgData name="Bertus Boer" userId="dd0b548e-2051-480b-b45a-733b835a31bc" providerId="ADAL" clId="{D4F8E707-80FC-44D9-850A-2AAE79365BB4}" dt="2022-09-14T09:41:30.316" v="161" actId="1076"/>
          <ac:picMkLst>
            <pc:docMk/>
            <pc:sldMk cId="4173575127" sldId="262"/>
            <ac:picMk id="4" creationId="{1879DA73-2108-4672-B723-966870CA82A7}"/>
          </ac:picMkLst>
        </pc:picChg>
      </pc:sldChg>
      <pc:sldChg chg="addSp delSp modSp mod modAnim">
        <pc:chgData name="Bertus Boer" userId="dd0b548e-2051-480b-b45a-733b835a31bc" providerId="ADAL" clId="{D4F8E707-80FC-44D9-850A-2AAE79365BB4}" dt="2022-09-14T09:41:49.973" v="164" actId="1076"/>
        <pc:sldMkLst>
          <pc:docMk/>
          <pc:sldMk cId="1283461649" sldId="263"/>
        </pc:sldMkLst>
        <pc:spChg chg="add mod">
          <ac:chgData name="Bertus Boer" userId="dd0b548e-2051-480b-b45a-733b835a31bc" providerId="ADAL" clId="{D4F8E707-80FC-44D9-850A-2AAE79365BB4}" dt="2022-09-14T08:49:55.677" v="12" actId="1076"/>
          <ac:spMkLst>
            <pc:docMk/>
            <pc:sldMk cId="1283461649" sldId="263"/>
            <ac:spMk id="4" creationId="{0D89E8AE-97C0-2DF8-5C0B-F0327D86E8DC}"/>
          </ac:spMkLst>
        </pc:spChg>
        <pc:spChg chg="del mod">
          <ac:chgData name="Bertus Boer" userId="dd0b548e-2051-480b-b45a-733b835a31bc" providerId="ADAL" clId="{D4F8E707-80FC-44D9-850A-2AAE79365BB4}" dt="2022-09-14T08:54:11.835" v="26" actId="478"/>
          <ac:spMkLst>
            <pc:docMk/>
            <pc:sldMk cId="1283461649" sldId="263"/>
            <ac:spMk id="5" creationId="{F70232A6-19D2-4183-B138-7E88E09D4575}"/>
          </ac:spMkLst>
        </pc:spChg>
        <pc:spChg chg="add mod">
          <ac:chgData name="Bertus Boer" userId="dd0b548e-2051-480b-b45a-733b835a31bc" providerId="ADAL" clId="{D4F8E707-80FC-44D9-850A-2AAE79365BB4}" dt="2022-09-14T08:52:24.155" v="23" actId="1076"/>
          <ac:spMkLst>
            <pc:docMk/>
            <pc:sldMk cId="1283461649" sldId="263"/>
            <ac:spMk id="9" creationId="{782E14B5-9F96-A33C-44A4-425A38AB5111}"/>
          </ac:spMkLst>
        </pc:spChg>
        <pc:picChg chg="add mod">
          <ac:chgData name="Bertus Boer" userId="dd0b548e-2051-480b-b45a-733b835a31bc" providerId="ADAL" clId="{D4F8E707-80FC-44D9-850A-2AAE79365BB4}" dt="2022-09-14T09:41:49.973" v="164" actId="1076"/>
          <ac:picMkLst>
            <pc:docMk/>
            <pc:sldMk cId="1283461649" sldId="263"/>
            <ac:picMk id="6" creationId="{0591B2C6-6EC7-F876-521B-302C6061B0BD}"/>
          </ac:picMkLst>
        </pc:picChg>
        <pc:picChg chg="del mod">
          <ac:chgData name="Bertus Boer" userId="dd0b548e-2051-480b-b45a-733b835a31bc" providerId="ADAL" clId="{D4F8E707-80FC-44D9-850A-2AAE79365BB4}" dt="2022-09-14T08:51:23.983" v="16" actId="478"/>
          <ac:picMkLst>
            <pc:docMk/>
            <pc:sldMk cId="1283461649" sldId="263"/>
            <ac:picMk id="8" creationId="{AE741C28-4256-4512-9DF3-013D6984855D}"/>
          </ac:picMkLst>
        </pc:picChg>
      </pc:sldChg>
      <pc:sldChg chg="addSp delSp modSp mod modClrScheme modAnim chgLayout">
        <pc:chgData name="Bertus Boer" userId="dd0b548e-2051-480b-b45a-733b835a31bc" providerId="ADAL" clId="{D4F8E707-80FC-44D9-850A-2AAE79365BB4}" dt="2022-09-14T09:45:55.490" v="183"/>
        <pc:sldMkLst>
          <pc:docMk/>
          <pc:sldMk cId="1475031602" sldId="264"/>
        </pc:sldMkLst>
        <pc:spChg chg="mod ord">
          <ac:chgData name="Bertus Boer" userId="dd0b548e-2051-480b-b45a-733b835a31bc" providerId="ADAL" clId="{D4F8E707-80FC-44D9-850A-2AAE79365BB4}" dt="2022-09-14T09:44:03.239" v="167" actId="26606"/>
          <ac:spMkLst>
            <pc:docMk/>
            <pc:sldMk cId="1475031602" sldId="264"/>
            <ac:spMk id="2" creationId="{6E77ECD4-F85E-4DB6-A944-CEF8749EF37D}"/>
          </ac:spMkLst>
        </pc:spChg>
        <pc:spChg chg="mod">
          <ac:chgData name="Bertus Boer" userId="dd0b548e-2051-480b-b45a-733b835a31bc" providerId="ADAL" clId="{D4F8E707-80FC-44D9-850A-2AAE79365BB4}" dt="2022-09-14T09:44:15.444" v="171" actId="255"/>
          <ac:spMkLst>
            <pc:docMk/>
            <pc:sldMk cId="1475031602" sldId="264"/>
            <ac:spMk id="3" creationId="{5693A242-BD60-4A6E-AF6A-F4CA09D594F1}"/>
          </ac:spMkLst>
        </pc:spChg>
        <pc:spChg chg="add del mod">
          <ac:chgData name="Bertus Boer" userId="dd0b548e-2051-480b-b45a-733b835a31bc" providerId="ADAL" clId="{D4F8E707-80FC-44D9-850A-2AAE79365BB4}" dt="2022-09-14T09:44:03.239" v="167" actId="26606"/>
          <ac:spMkLst>
            <pc:docMk/>
            <pc:sldMk cId="1475031602" sldId="264"/>
            <ac:spMk id="10" creationId="{3BD9932D-28E8-BCD4-45AF-488012D629EB}"/>
          </ac:spMkLst>
        </pc:spChg>
        <pc:spChg chg="add del mod">
          <ac:chgData name="Bertus Boer" userId="dd0b548e-2051-480b-b45a-733b835a31bc" providerId="ADAL" clId="{D4F8E707-80FC-44D9-850A-2AAE79365BB4}" dt="2022-09-14T09:44:03.239" v="167" actId="26606"/>
          <ac:spMkLst>
            <pc:docMk/>
            <pc:sldMk cId="1475031602" sldId="264"/>
            <ac:spMk id="12" creationId="{27AAB94E-C5D6-5093-BD04-1A2A49233B01}"/>
          </ac:spMkLst>
        </pc:spChg>
        <pc:spChg chg="add del mod">
          <ac:chgData name="Bertus Boer" userId="dd0b548e-2051-480b-b45a-733b835a31bc" providerId="ADAL" clId="{D4F8E707-80FC-44D9-850A-2AAE79365BB4}" dt="2022-09-14T09:44:03.239" v="167" actId="26606"/>
          <ac:spMkLst>
            <pc:docMk/>
            <pc:sldMk cId="1475031602" sldId="264"/>
            <ac:spMk id="14" creationId="{E76CE46F-C476-A79C-D910-803A7FF75523}"/>
          </ac:spMkLst>
        </pc:spChg>
        <pc:picChg chg="add del mod">
          <ac:chgData name="Bertus Boer" userId="dd0b548e-2051-480b-b45a-733b835a31bc" providerId="ADAL" clId="{D4F8E707-80FC-44D9-850A-2AAE79365BB4}" dt="2022-09-14T09:44:20.244" v="174" actId="1076"/>
          <ac:picMkLst>
            <pc:docMk/>
            <pc:sldMk cId="1475031602" sldId="264"/>
            <ac:picMk id="5" creationId="{5BAC9B65-1696-8B74-E1A6-DFAADAE8D522}"/>
          </ac:picMkLst>
        </pc:picChg>
      </pc:sldChg>
      <pc:sldChg chg="addSp modSp mod modAnim">
        <pc:chgData name="Bertus Boer" userId="dd0b548e-2051-480b-b45a-733b835a31bc" providerId="ADAL" clId="{D4F8E707-80FC-44D9-850A-2AAE79365BB4}" dt="2022-09-14T09:45:47.866" v="181"/>
        <pc:sldMkLst>
          <pc:docMk/>
          <pc:sldMk cId="1759248949" sldId="265"/>
        </pc:sldMkLst>
        <pc:spChg chg="mod">
          <ac:chgData name="Bertus Boer" userId="dd0b548e-2051-480b-b45a-733b835a31bc" providerId="ADAL" clId="{D4F8E707-80FC-44D9-850A-2AAE79365BB4}" dt="2022-09-14T09:45:36.223" v="179" actId="255"/>
          <ac:spMkLst>
            <pc:docMk/>
            <pc:sldMk cId="1759248949" sldId="265"/>
            <ac:spMk id="3" creationId="{B63A634D-EBFA-4E90-BC98-04ADEAA7E040}"/>
          </ac:spMkLst>
        </pc:spChg>
        <pc:picChg chg="add mod">
          <ac:chgData name="Bertus Boer" userId="dd0b548e-2051-480b-b45a-733b835a31bc" providerId="ADAL" clId="{D4F8E707-80FC-44D9-850A-2AAE79365BB4}" dt="2022-09-14T09:45:28.420" v="177" actId="1076"/>
          <ac:picMkLst>
            <pc:docMk/>
            <pc:sldMk cId="1759248949" sldId="265"/>
            <ac:picMk id="5" creationId="{53E8AF56-1F9D-5BC6-C47C-3D2B24D57B55}"/>
          </ac:picMkLst>
        </pc:picChg>
      </pc:sldChg>
      <pc:sldChg chg="delSp modSp mod">
        <pc:chgData name="Bertus Boer" userId="dd0b548e-2051-480b-b45a-733b835a31bc" providerId="ADAL" clId="{D4F8E707-80FC-44D9-850A-2AAE79365BB4}" dt="2022-09-14T09:46:07.052" v="187" actId="1076"/>
        <pc:sldMkLst>
          <pc:docMk/>
          <pc:sldMk cId="1748740965" sldId="266"/>
        </pc:sldMkLst>
        <pc:spChg chg="del mod">
          <ac:chgData name="Bertus Boer" userId="dd0b548e-2051-480b-b45a-733b835a31bc" providerId="ADAL" clId="{D4F8E707-80FC-44D9-850A-2AAE79365BB4}" dt="2022-09-14T09:46:04.573" v="186" actId="478"/>
          <ac:spMkLst>
            <pc:docMk/>
            <pc:sldMk cId="1748740965" sldId="266"/>
            <ac:spMk id="3" creationId="{431E391B-3B7F-4193-AA29-7BB837B835E3}"/>
          </ac:spMkLst>
        </pc:spChg>
        <pc:picChg chg="mod">
          <ac:chgData name="Bertus Boer" userId="dd0b548e-2051-480b-b45a-733b835a31bc" providerId="ADAL" clId="{D4F8E707-80FC-44D9-850A-2AAE79365BB4}" dt="2022-09-14T09:46:07.052" v="187" actId="1076"/>
          <ac:picMkLst>
            <pc:docMk/>
            <pc:sldMk cId="1748740965" sldId="266"/>
            <ac:picMk id="5" creationId="{D91BB5B2-26C0-402D-8FF8-C29A5868106A}"/>
          </ac:picMkLst>
        </pc:picChg>
      </pc:sldChg>
      <pc:sldChg chg="delSp modSp mod">
        <pc:chgData name="Bertus Boer" userId="dd0b548e-2051-480b-b45a-733b835a31bc" providerId="ADAL" clId="{D4F8E707-80FC-44D9-850A-2AAE79365BB4}" dt="2022-09-14T09:46:16.268" v="190" actId="1076"/>
        <pc:sldMkLst>
          <pc:docMk/>
          <pc:sldMk cId="3659139360" sldId="267"/>
        </pc:sldMkLst>
        <pc:spChg chg="del mod">
          <ac:chgData name="Bertus Boer" userId="dd0b548e-2051-480b-b45a-733b835a31bc" providerId="ADAL" clId="{D4F8E707-80FC-44D9-850A-2AAE79365BB4}" dt="2022-09-14T09:46:15.222" v="189" actId="478"/>
          <ac:spMkLst>
            <pc:docMk/>
            <pc:sldMk cId="3659139360" sldId="267"/>
            <ac:spMk id="4" creationId="{35911663-2983-4148-B12B-8966D30518AA}"/>
          </ac:spMkLst>
        </pc:spChg>
        <pc:picChg chg="mod">
          <ac:chgData name="Bertus Boer" userId="dd0b548e-2051-480b-b45a-733b835a31bc" providerId="ADAL" clId="{D4F8E707-80FC-44D9-850A-2AAE79365BB4}" dt="2022-09-14T09:46:16.268" v="190" actId="1076"/>
          <ac:picMkLst>
            <pc:docMk/>
            <pc:sldMk cId="3659139360" sldId="267"/>
            <ac:picMk id="5" creationId="{2DB7AF10-B7DD-4B00-9A35-87BFFD61FAF2}"/>
          </ac:picMkLst>
        </pc:picChg>
      </pc:sldChg>
      <pc:sldChg chg="modAnim">
        <pc:chgData name="Bertus Boer" userId="dd0b548e-2051-480b-b45a-733b835a31bc" providerId="ADAL" clId="{D4F8E707-80FC-44D9-850A-2AAE79365BB4}" dt="2022-09-14T09:46:36.731" v="192"/>
        <pc:sldMkLst>
          <pc:docMk/>
          <pc:sldMk cId="3554207779" sldId="268"/>
        </pc:sldMkLst>
      </pc:sldChg>
      <pc:sldChg chg="add del">
        <pc:chgData name="Bertus Boer" userId="dd0b548e-2051-480b-b45a-733b835a31bc" providerId="ADAL" clId="{D4F8E707-80FC-44D9-850A-2AAE79365BB4}" dt="2022-09-14T09:03:09.168" v="63" actId="47"/>
        <pc:sldMkLst>
          <pc:docMk/>
          <pc:sldMk cId="1045927168" sldId="290"/>
        </pc:sldMkLst>
      </pc:sldChg>
      <pc:sldChg chg="addSp delSp modSp add mod ord">
        <pc:chgData name="Bertus Boer" userId="dd0b548e-2051-480b-b45a-733b835a31bc" providerId="ADAL" clId="{D4F8E707-80FC-44D9-850A-2AAE79365BB4}" dt="2022-09-14T09:19:26.332" v="84" actId="1076"/>
        <pc:sldMkLst>
          <pc:docMk/>
          <pc:sldMk cId="507620819" sldId="291"/>
        </pc:sldMkLst>
        <pc:spChg chg="mod">
          <ac:chgData name="Bertus Boer" userId="dd0b548e-2051-480b-b45a-733b835a31bc" providerId="ADAL" clId="{D4F8E707-80FC-44D9-850A-2AAE79365BB4}" dt="2022-09-14T09:11:41.349" v="81" actId="6549"/>
          <ac:spMkLst>
            <pc:docMk/>
            <pc:sldMk cId="507620819" sldId="291"/>
            <ac:spMk id="2" creationId="{00000000-0000-0000-0000-000000000000}"/>
          </ac:spMkLst>
        </pc:spChg>
        <pc:spChg chg="mod">
          <ac:chgData name="Bertus Boer" userId="dd0b548e-2051-480b-b45a-733b835a31bc" providerId="ADAL" clId="{D4F8E707-80FC-44D9-850A-2AAE79365BB4}" dt="2022-09-14T09:16:43.355" v="82" actId="1076"/>
          <ac:spMkLst>
            <pc:docMk/>
            <pc:sldMk cId="507620819" sldId="291"/>
            <ac:spMk id="9" creationId="{9D7CB649-1A2A-40B9-BB11-727E6F16CAB6}"/>
          </ac:spMkLst>
        </pc:spChg>
        <pc:spChg chg="add mod">
          <ac:chgData name="Bertus Boer" userId="dd0b548e-2051-480b-b45a-733b835a31bc" providerId="ADAL" clId="{D4F8E707-80FC-44D9-850A-2AAE79365BB4}" dt="2022-09-14T09:19:16.956" v="83" actId="1076"/>
          <ac:spMkLst>
            <pc:docMk/>
            <pc:sldMk cId="507620819" sldId="291"/>
            <ac:spMk id="10" creationId="{146F5415-C3C5-CBE6-2F65-10BC27BAFA4B}"/>
          </ac:spMkLst>
        </pc:spChg>
        <pc:picChg chg="del">
          <ac:chgData name="Bertus Boer" userId="dd0b548e-2051-480b-b45a-733b835a31bc" providerId="ADAL" clId="{D4F8E707-80FC-44D9-850A-2AAE79365BB4}" dt="2022-09-14T09:03:45.849" v="71" actId="478"/>
          <ac:picMkLst>
            <pc:docMk/>
            <pc:sldMk cId="507620819" sldId="291"/>
            <ac:picMk id="5" creationId="{00000000-0000-0000-0000-000000000000}"/>
          </ac:picMkLst>
        </pc:picChg>
        <pc:picChg chg="del">
          <ac:chgData name="Bertus Boer" userId="dd0b548e-2051-480b-b45a-733b835a31bc" providerId="ADAL" clId="{D4F8E707-80FC-44D9-850A-2AAE79365BB4}" dt="2022-09-14T09:03:48.845" v="73" actId="478"/>
          <ac:picMkLst>
            <pc:docMk/>
            <pc:sldMk cId="507620819" sldId="291"/>
            <ac:picMk id="6" creationId="{00000000-0000-0000-0000-000000000000}"/>
          </ac:picMkLst>
        </pc:picChg>
        <pc:picChg chg="del">
          <ac:chgData name="Bertus Boer" userId="dd0b548e-2051-480b-b45a-733b835a31bc" providerId="ADAL" clId="{D4F8E707-80FC-44D9-850A-2AAE79365BB4}" dt="2022-09-14T09:03:27.480" v="67" actId="478"/>
          <ac:picMkLst>
            <pc:docMk/>
            <pc:sldMk cId="507620819" sldId="291"/>
            <ac:picMk id="7" creationId="{5B63CBE5-4527-40E5-98FC-650B28B8B8DB}"/>
          </ac:picMkLst>
        </pc:picChg>
        <pc:picChg chg="del">
          <ac:chgData name="Bertus Boer" userId="dd0b548e-2051-480b-b45a-733b835a31bc" providerId="ADAL" clId="{D4F8E707-80FC-44D9-850A-2AAE79365BB4}" dt="2022-09-14T09:03:44.523" v="70" actId="478"/>
          <ac:picMkLst>
            <pc:docMk/>
            <pc:sldMk cId="507620819" sldId="291"/>
            <ac:picMk id="8" creationId="{43C28731-0868-438B-8B29-3889DC7C5F59}"/>
          </ac:picMkLst>
        </pc:picChg>
        <pc:picChg chg="add mod">
          <ac:chgData name="Bertus Boer" userId="dd0b548e-2051-480b-b45a-733b835a31bc" providerId="ADAL" clId="{D4F8E707-80FC-44D9-850A-2AAE79365BB4}" dt="2022-09-14T09:19:26.332" v="84" actId="1076"/>
          <ac:picMkLst>
            <pc:docMk/>
            <pc:sldMk cId="507620819" sldId="291"/>
            <ac:picMk id="12" creationId="{17ED3B02-5F4F-BF00-FE42-17BB79A5A6E8}"/>
          </ac:picMkLst>
        </pc:picChg>
      </pc:sldChg>
      <pc:sldChg chg="add">
        <pc:chgData name="Bertus Boer" userId="dd0b548e-2051-480b-b45a-733b835a31bc" providerId="ADAL" clId="{D4F8E707-80FC-44D9-850A-2AAE79365BB4}" dt="2022-09-14T10:08:10.641" v="193"/>
        <pc:sldMkLst>
          <pc:docMk/>
          <pc:sldMk cId="706285223" sldId="296"/>
        </pc:sldMkLst>
      </pc:sldChg>
      <pc:sldChg chg="delSp modSp mod">
        <pc:chgData name="Bertus Boer" userId="dd0b548e-2051-480b-b45a-733b835a31bc" providerId="ADAL" clId="{D4F8E707-80FC-44D9-850A-2AAE79365BB4}" dt="2022-09-14T08:43:37.877" v="3" actId="1076"/>
        <pc:sldMkLst>
          <pc:docMk/>
          <pc:sldMk cId="1036881922" sldId="318"/>
        </pc:sldMkLst>
        <pc:spChg chg="del mod">
          <ac:chgData name="Bertus Boer" userId="dd0b548e-2051-480b-b45a-733b835a31bc" providerId="ADAL" clId="{D4F8E707-80FC-44D9-850A-2AAE79365BB4}" dt="2022-09-14T08:43:29.814" v="1" actId="478"/>
          <ac:spMkLst>
            <pc:docMk/>
            <pc:sldMk cId="1036881922" sldId="318"/>
            <ac:spMk id="3" creationId="{90BC6281-0881-4A90-934F-D5F581F33778}"/>
          </ac:spMkLst>
        </pc:spChg>
        <pc:picChg chg="mod">
          <ac:chgData name="Bertus Boer" userId="dd0b548e-2051-480b-b45a-733b835a31bc" providerId="ADAL" clId="{D4F8E707-80FC-44D9-850A-2AAE79365BB4}" dt="2022-09-14T08:43:37.877" v="3" actId="1076"/>
          <ac:picMkLst>
            <pc:docMk/>
            <pc:sldMk cId="1036881922" sldId="318"/>
            <ac:picMk id="4" creationId="{9CE84021-F0E1-4540-ACE3-A33F54B11A37}"/>
          </ac:picMkLst>
        </pc:picChg>
      </pc:sldChg>
      <pc:sldChg chg="delSp modSp mod">
        <pc:chgData name="Bertus Boer" userId="dd0b548e-2051-480b-b45a-733b835a31bc" providerId="ADAL" clId="{D4F8E707-80FC-44D9-850A-2AAE79365BB4}" dt="2022-09-14T08:55:14.747" v="30" actId="478"/>
        <pc:sldMkLst>
          <pc:docMk/>
          <pc:sldMk cId="132128692" sldId="326"/>
        </pc:sldMkLst>
        <pc:spChg chg="del mod">
          <ac:chgData name="Bertus Boer" userId="dd0b548e-2051-480b-b45a-733b835a31bc" providerId="ADAL" clId="{D4F8E707-80FC-44D9-850A-2AAE79365BB4}" dt="2022-09-14T08:55:14.747" v="30" actId="478"/>
          <ac:spMkLst>
            <pc:docMk/>
            <pc:sldMk cId="132128692" sldId="326"/>
            <ac:spMk id="3" creationId="{91661CB4-CFD9-42C3-8BD1-F775873266FF}"/>
          </ac:spMkLst>
        </pc:spChg>
      </pc:sldChg>
      <pc:sldChg chg="modSp mod">
        <pc:chgData name="Bertus Boer" userId="dd0b548e-2051-480b-b45a-733b835a31bc" providerId="ADAL" clId="{D4F8E707-80FC-44D9-850A-2AAE79365BB4}" dt="2022-09-14T08:46:41.090" v="6" actId="1076"/>
        <pc:sldMkLst>
          <pc:docMk/>
          <pc:sldMk cId="3935951319" sldId="327"/>
        </pc:sldMkLst>
        <pc:picChg chg="mod">
          <ac:chgData name="Bertus Boer" userId="dd0b548e-2051-480b-b45a-733b835a31bc" providerId="ADAL" clId="{D4F8E707-80FC-44D9-850A-2AAE79365BB4}" dt="2022-09-14T08:46:41.090" v="6" actId="1076"/>
          <ac:picMkLst>
            <pc:docMk/>
            <pc:sldMk cId="3935951319" sldId="327"/>
            <ac:picMk id="4" creationId="{5DF8CE53-7B77-44B5-8888-6D4FE6CF5826}"/>
          </ac:picMkLst>
        </pc:picChg>
      </pc:sldChg>
      <pc:sldChg chg="modSp mod">
        <pc:chgData name="Bertus Boer" userId="dd0b548e-2051-480b-b45a-733b835a31bc" providerId="ADAL" clId="{D4F8E707-80FC-44D9-850A-2AAE79365BB4}" dt="2022-09-14T08:45:39.074" v="4" actId="14100"/>
        <pc:sldMkLst>
          <pc:docMk/>
          <pc:sldMk cId="2422914552" sldId="328"/>
        </pc:sldMkLst>
        <pc:picChg chg="mod">
          <ac:chgData name="Bertus Boer" userId="dd0b548e-2051-480b-b45a-733b835a31bc" providerId="ADAL" clId="{D4F8E707-80FC-44D9-850A-2AAE79365BB4}" dt="2022-09-14T08:45:39.074" v="4" actId="14100"/>
          <ac:picMkLst>
            <pc:docMk/>
            <pc:sldMk cId="2422914552" sldId="328"/>
            <ac:picMk id="4" creationId="{A1267653-73C3-43C7-A2A4-C3528F524911}"/>
          </ac:picMkLst>
        </pc:picChg>
      </pc:sldChg>
      <pc:sldChg chg="new del">
        <pc:chgData name="Bertus Boer" userId="dd0b548e-2051-480b-b45a-733b835a31bc" providerId="ADAL" clId="{D4F8E707-80FC-44D9-850A-2AAE79365BB4}" dt="2022-09-14T08:50:42.979" v="14" actId="47"/>
        <pc:sldMkLst>
          <pc:docMk/>
          <pc:sldMk cId="339029366" sldId="398"/>
        </pc:sldMkLst>
      </pc:sldChg>
      <pc:sldChg chg="new ord">
        <pc:chgData name="Bertus Boer" userId="dd0b548e-2051-480b-b45a-733b835a31bc" providerId="ADAL" clId="{D4F8E707-80FC-44D9-850A-2AAE79365BB4}" dt="2022-09-14T08:56:51.527" v="33"/>
        <pc:sldMkLst>
          <pc:docMk/>
          <pc:sldMk cId="1355531238" sldId="398"/>
        </pc:sldMkLst>
      </pc:sldChg>
      <pc:sldChg chg="modSp add mod">
        <pc:chgData name="Bertus Boer" userId="dd0b548e-2051-480b-b45a-733b835a31bc" providerId="ADAL" clId="{D4F8E707-80FC-44D9-850A-2AAE79365BB4}" dt="2022-09-14T08:59:06.542" v="42" actId="20577"/>
        <pc:sldMkLst>
          <pc:docMk/>
          <pc:sldMk cId="212821659" sldId="399"/>
        </pc:sldMkLst>
        <pc:spChg chg="mod">
          <ac:chgData name="Bertus Boer" userId="dd0b548e-2051-480b-b45a-733b835a31bc" providerId="ADAL" clId="{D4F8E707-80FC-44D9-850A-2AAE79365BB4}" dt="2022-09-14T08:59:06.542" v="42" actId="20577"/>
          <ac:spMkLst>
            <pc:docMk/>
            <pc:sldMk cId="212821659" sldId="399"/>
            <ac:spMk id="2" creationId="{46EE54E1-BD89-4315-91AE-B5CB284F13B5}"/>
          </ac:spMkLst>
        </pc:spChg>
      </pc:sldChg>
      <pc:sldChg chg="modSp add">
        <pc:chgData name="Bertus Boer" userId="dd0b548e-2051-480b-b45a-733b835a31bc" providerId="ADAL" clId="{D4F8E707-80FC-44D9-850A-2AAE79365BB4}" dt="2022-09-14T09:00:11.756" v="61" actId="20577"/>
        <pc:sldMkLst>
          <pc:docMk/>
          <pc:sldMk cId="0" sldId="400"/>
        </pc:sldMkLst>
        <pc:spChg chg="mod">
          <ac:chgData name="Bertus Boer" userId="dd0b548e-2051-480b-b45a-733b835a31bc" providerId="ADAL" clId="{D4F8E707-80FC-44D9-850A-2AAE79365BB4}" dt="2022-09-14T09:00:11.756" v="61" actId="20577"/>
          <ac:spMkLst>
            <pc:docMk/>
            <pc:sldMk cId="0" sldId="400"/>
            <ac:spMk id="3" creationId="{00000000-0000-0000-0000-000000000000}"/>
          </ac:spMkLst>
        </pc:spChg>
      </pc:sldChg>
      <pc:sldChg chg="addSp delSp modSp new mod modAnim">
        <pc:chgData name="Bertus Boer" userId="dd0b548e-2051-480b-b45a-733b835a31bc" providerId="ADAL" clId="{D4F8E707-80FC-44D9-850A-2AAE79365BB4}" dt="2022-09-14T09:27:32.588" v="96" actId="1076"/>
        <pc:sldMkLst>
          <pc:docMk/>
          <pc:sldMk cId="3843051301" sldId="401"/>
        </pc:sldMkLst>
        <pc:spChg chg="del mod">
          <ac:chgData name="Bertus Boer" userId="dd0b548e-2051-480b-b45a-733b835a31bc" providerId="ADAL" clId="{D4F8E707-80FC-44D9-850A-2AAE79365BB4}" dt="2022-09-14T09:27:22.016" v="92" actId="478"/>
          <ac:spMkLst>
            <pc:docMk/>
            <pc:sldMk cId="3843051301" sldId="401"/>
            <ac:spMk id="2" creationId="{3EBB293B-13B6-9E14-6D4E-1153CDC46C0A}"/>
          </ac:spMkLst>
        </pc:spChg>
        <pc:spChg chg="del mod">
          <ac:chgData name="Bertus Boer" userId="dd0b548e-2051-480b-b45a-733b835a31bc" providerId="ADAL" clId="{D4F8E707-80FC-44D9-850A-2AAE79365BB4}" dt="2022-09-14T09:26:19.106" v="88" actId="478"/>
          <ac:spMkLst>
            <pc:docMk/>
            <pc:sldMk cId="3843051301" sldId="401"/>
            <ac:spMk id="3" creationId="{D361DDF0-3EC0-97BD-555E-F0FC73C39975}"/>
          </ac:spMkLst>
        </pc:spChg>
        <pc:spChg chg="add del mod">
          <ac:chgData name="Bertus Boer" userId="dd0b548e-2051-480b-b45a-733b835a31bc" providerId="ADAL" clId="{D4F8E707-80FC-44D9-850A-2AAE79365BB4}" dt="2022-09-14T09:27:26.493" v="94" actId="478"/>
          <ac:spMkLst>
            <pc:docMk/>
            <pc:sldMk cId="3843051301" sldId="401"/>
            <ac:spMk id="8" creationId="{7F2B35AE-E5AC-5018-218E-01CA1D23E74D}"/>
          </ac:spMkLst>
        </pc:spChg>
        <pc:picChg chg="add mod">
          <ac:chgData name="Bertus Boer" userId="dd0b548e-2051-480b-b45a-733b835a31bc" providerId="ADAL" clId="{D4F8E707-80FC-44D9-850A-2AAE79365BB4}" dt="2022-09-14T09:27:32.588" v="96" actId="1076"/>
          <ac:picMkLst>
            <pc:docMk/>
            <pc:sldMk cId="3843051301" sldId="401"/>
            <ac:picMk id="9" creationId="{54BF4808-115E-CFB9-1C56-8319DA920FED}"/>
          </ac:picMkLst>
        </pc:picChg>
      </pc:sldChg>
      <pc:sldChg chg="addSp delSp modSp new del mod delAnim modAnim">
        <pc:chgData name="Bertus Boer" userId="dd0b548e-2051-480b-b45a-733b835a31bc" providerId="ADAL" clId="{D4F8E707-80FC-44D9-850A-2AAE79365BB4}" dt="2022-09-14T10:14:34.679" v="202" actId="47"/>
        <pc:sldMkLst>
          <pc:docMk/>
          <pc:sldMk cId="1731052149" sldId="402"/>
        </pc:sldMkLst>
        <pc:spChg chg="del mod">
          <ac:chgData name="Bertus Boer" userId="dd0b548e-2051-480b-b45a-733b835a31bc" providerId="ADAL" clId="{D4F8E707-80FC-44D9-850A-2AAE79365BB4}" dt="2022-09-14T09:34:17.996" v="111" actId="478"/>
          <ac:spMkLst>
            <pc:docMk/>
            <pc:sldMk cId="1731052149" sldId="402"/>
            <ac:spMk id="2" creationId="{F47B792B-A35E-954C-B671-098F57F61602}"/>
          </ac:spMkLst>
        </pc:spChg>
        <pc:spChg chg="del mod">
          <ac:chgData name="Bertus Boer" userId="dd0b548e-2051-480b-b45a-733b835a31bc" providerId="ADAL" clId="{D4F8E707-80FC-44D9-850A-2AAE79365BB4}" dt="2022-09-14T09:31:55.312" v="104" actId="478"/>
          <ac:spMkLst>
            <pc:docMk/>
            <pc:sldMk cId="1731052149" sldId="402"/>
            <ac:spMk id="3" creationId="{045F3586-9455-0FE1-A765-7EE800560F51}"/>
          </ac:spMkLst>
        </pc:spChg>
        <pc:picChg chg="add del mod">
          <ac:chgData name="Bertus Boer" userId="dd0b548e-2051-480b-b45a-733b835a31bc" providerId="ADAL" clId="{D4F8E707-80FC-44D9-850A-2AAE79365BB4}" dt="2022-09-14T09:32:18.460" v="106" actId="478"/>
          <ac:picMkLst>
            <pc:docMk/>
            <pc:sldMk cId="1731052149" sldId="402"/>
            <ac:picMk id="7" creationId="{0A9B52CD-E734-F7B6-BFA7-20F1E7F24D85}"/>
          </ac:picMkLst>
        </pc:picChg>
        <pc:picChg chg="add mod">
          <ac:chgData name="Bertus Boer" userId="dd0b548e-2051-480b-b45a-733b835a31bc" providerId="ADAL" clId="{D4F8E707-80FC-44D9-850A-2AAE79365BB4}" dt="2022-09-14T09:34:21.093" v="113" actId="1076"/>
          <ac:picMkLst>
            <pc:docMk/>
            <pc:sldMk cId="1731052149" sldId="402"/>
            <ac:picMk id="8" creationId="{100228D8-FB0A-5119-D785-E6643951ECF6}"/>
          </ac:picMkLst>
        </pc:picChg>
        <pc:picChg chg="add del mod">
          <ac:chgData name="Bertus Boer" userId="dd0b548e-2051-480b-b45a-733b835a31bc" providerId="ADAL" clId="{D4F8E707-80FC-44D9-850A-2AAE79365BB4}" dt="2022-09-14T09:31:55.312" v="104" actId="478"/>
          <ac:picMkLst>
            <pc:docMk/>
            <pc:sldMk cId="1731052149" sldId="402"/>
            <ac:picMk id="1026" creationId="{40BBC07E-3B9E-29A5-B9B1-DDF23F13821B}"/>
          </ac:picMkLst>
        </pc:picChg>
      </pc:sldChg>
      <pc:sldChg chg="addSp delSp modSp add mod addAnim delAnim modAnim">
        <pc:chgData name="Bertus Boer" userId="dd0b548e-2051-480b-b45a-733b835a31bc" providerId="ADAL" clId="{D4F8E707-80FC-44D9-850A-2AAE79365BB4}" dt="2022-09-14T10:14:28.500" v="201" actId="478"/>
        <pc:sldMkLst>
          <pc:docMk/>
          <pc:sldMk cId="2520004537" sldId="403"/>
        </pc:sldMkLst>
        <pc:picChg chg="add del mod">
          <ac:chgData name="Bertus Boer" userId="dd0b548e-2051-480b-b45a-733b835a31bc" providerId="ADAL" clId="{D4F8E707-80FC-44D9-850A-2AAE79365BB4}" dt="2022-09-14T10:14:28.500" v="201" actId="478"/>
          <ac:picMkLst>
            <pc:docMk/>
            <pc:sldMk cId="2520004537" sldId="403"/>
            <ac:picMk id="2" creationId="{D488CD86-8B1C-9298-20D9-E062814900AA}"/>
          </ac:picMkLst>
        </pc:picChg>
        <pc:picChg chg="del">
          <ac:chgData name="Bertus Boer" userId="dd0b548e-2051-480b-b45a-733b835a31bc" providerId="ADAL" clId="{D4F8E707-80FC-44D9-850A-2AAE79365BB4}" dt="2022-09-14T10:13:38.027" v="195" actId="478"/>
          <ac:picMkLst>
            <pc:docMk/>
            <pc:sldMk cId="2520004537" sldId="403"/>
            <ac:picMk id="8" creationId="{100228D8-FB0A-5119-D785-E6643951ECF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5D6F92-EC7E-4D25-8658-19F7AEB86770}" type="datetimeFigureOut">
              <a:rPr lang="nl-NL" smtClean="0"/>
              <a:t>14-9-2022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38E2EC-57A1-4F09-91F4-DE4A4B681B00}" type="slidenum">
              <a:rPr lang="nl-NL" smtClean="0"/>
              <a:t>‹nr.›</a:t>
            </a:fld>
            <a:endParaRPr lang="nl-NL"/>
          </a:p>
        </p:txBody>
      </p:sp>
    </p:spTree>
    <p:extLst>
      <p:ext uri="{BB962C8B-B14F-4D97-AF65-F5344CB8AC3E}">
        <p14:creationId xmlns:p14="http://schemas.microsoft.com/office/powerpoint/2010/main" val="148939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65A3D587-00A0-4BF8-8E72-124992F7B496}" type="slidenum">
              <a:rPr lang="nl-NL" smtClean="0"/>
              <a:pPr/>
              <a:t>2</a:t>
            </a:fld>
            <a:endParaRPr lang="nl-NL"/>
          </a:p>
        </p:txBody>
      </p:sp>
    </p:spTree>
    <p:extLst>
      <p:ext uri="{BB962C8B-B14F-4D97-AF65-F5344CB8AC3E}">
        <p14:creationId xmlns:p14="http://schemas.microsoft.com/office/powerpoint/2010/main" val="23879155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Een verstopte drain kun je met een drainreiniger weer schoonmaken. Een drainreiniger heeft een haspel met daarop een slang, waar water onder druk doorheen gepompt wordt. Het water wordt uit de sloot opgepompt. Aan het begin van deze slang zit een speciale spuitkop (zie figuur ) die steeds verder de drain ingaat, totdat hij de verstopping tegenkomt. De spuitkop heeft meestal één naar voren gerichte straal en ongeveer twaalf stralen naar achteren. Deze naar achteren gerichte stralen reinigen de drain rondom. Bovendien zorgen ze ervoor dat de spuitkop in de drain vooruit loopt. Het spuitgat naar voren dient om de verstopping los te spuiten. Drains reinig je bij voorkeur in de herfst, zodat ze de hele winter door de natuur nagespoeld kunnen worden.</a:t>
            </a:r>
          </a:p>
          <a:p>
            <a:endParaRPr lang="nl-NL" dirty="0"/>
          </a:p>
          <a:p>
            <a:r>
              <a:rPr lang="nl-NL" dirty="0"/>
              <a:t>De spuitkop is met een zeer soepel stukje slang van ongeveer 30 cm verbonden aan een polyethyleen slang. Deze slang heeft een lengte van 200 - 400 meter. De slang zit op een haspel gerold die meestal hydrostatisch aangedreven wordt door één of twee hydromotoren. De slang wordt in de drainbuis gebracht door hem tussen twee of vier wielen te klemmen. Deze wielen worden door een hydromotor aangedreven. Het terugtrekken van de slang gebeurt door een hydromotor die de slanghaspel aandrijft. De snelheid waarmee de slang de drainbuis ingaat moet ongeveer 10 à 15 meter per minuut bedragen. Bij een lagere snelheid wordt het omhullingsmateriaal van de drain beschadigd en </a:t>
            </a:r>
            <a:r>
              <a:rPr lang="nl-NL" dirty="0" err="1"/>
              <a:t>verslempt</a:t>
            </a:r>
            <a:r>
              <a:rPr lang="nl-NL" dirty="0"/>
              <a:t> de grond rondom de buis. Bij een hogere snelheid wordt het vuil onvoldoende uit de drainbuis gespoeld. Zowel bij het invoeren als bij het terugtrekken van de slang mag de snelheid niet te hoog zijn voor het behalen van een goed resultaat. De waterpomp blijft in werking, zowel bij het invoeren als bij het terughalen van de slang. </a:t>
            </a:r>
          </a:p>
        </p:txBody>
      </p:sp>
      <p:sp>
        <p:nvSpPr>
          <p:cNvPr id="4" name="Tijdelijke aanduiding voor dianummer 3"/>
          <p:cNvSpPr>
            <a:spLocks noGrp="1"/>
          </p:cNvSpPr>
          <p:nvPr>
            <p:ph type="sldNum" sz="quarter" idx="5"/>
          </p:nvPr>
        </p:nvSpPr>
        <p:spPr/>
        <p:txBody>
          <a:bodyPr/>
          <a:lstStyle/>
          <a:p>
            <a:fld id="{7638E2EC-57A1-4F09-91F4-DE4A4B681B00}" type="slidenum">
              <a:rPr lang="nl-NL" smtClean="0"/>
              <a:t>13</a:t>
            </a:fld>
            <a:endParaRPr lang="nl-NL"/>
          </a:p>
        </p:txBody>
      </p:sp>
    </p:spTree>
    <p:extLst>
      <p:ext uri="{BB962C8B-B14F-4D97-AF65-F5344CB8AC3E}">
        <p14:creationId xmlns:p14="http://schemas.microsoft.com/office/powerpoint/2010/main" val="13701362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Een waterpomp, met een capaciteit van ongeveer 100 - 200 liter per minuut zorgt ervoor dat de spuitkop van water wordt voorzien. Bij de pomp moet de werkdruk ongeveer 30 - 40 bar bedragen, zodat aan het eind van de lange leiding nog voldoende waterdruk over is voor het goed functioneren van de spuitkop. </a:t>
            </a:r>
          </a:p>
          <a:p>
            <a:endParaRPr lang="nl-NL" dirty="0"/>
          </a:p>
          <a:p>
            <a:r>
              <a:rPr lang="nl-NL" dirty="0"/>
              <a:t>Je ziet dat de slang via een slanggeleider in de drain is gebracht. De slanggeleider bestaat uit een stang met een aantal </a:t>
            </a:r>
            <a:r>
              <a:rPr lang="nl-NL" dirty="0" err="1"/>
              <a:t>geleiderollen</a:t>
            </a:r>
            <a:r>
              <a:rPr lang="nl-NL" dirty="0"/>
              <a:t>. Hierdoor kunnen drainreeksen worden gereinigd terwijl de trekker met de drainreiniger op hetzelfde perceel kan blijven. Met behulp van hydraulische cilinders kunnen de slanggeleider en de spuitkop in de goede positie worden gebracht, waarna met behulp van een pin de slanggeleider wordt vastgezet in de slootkant.</a:t>
            </a:r>
          </a:p>
        </p:txBody>
      </p:sp>
      <p:sp>
        <p:nvSpPr>
          <p:cNvPr id="4" name="Tijdelijke aanduiding voor dianummer 3"/>
          <p:cNvSpPr>
            <a:spLocks noGrp="1"/>
          </p:cNvSpPr>
          <p:nvPr>
            <p:ph type="sldNum" sz="quarter" idx="5"/>
          </p:nvPr>
        </p:nvSpPr>
        <p:spPr/>
        <p:txBody>
          <a:bodyPr/>
          <a:lstStyle/>
          <a:p>
            <a:fld id="{7638E2EC-57A1-4F09-91F4-DE4A4B681B00}" type="slidenum">
              <a:rPr lang="nl-NL" smtClean="0"/>
              <a:t>14</a:t>
            </a:fld>
            <a:endParaRPr lang="nl-NL"/>
          </a:p>
        </p:txBody>
      </p:sp>
    </p:spTree>
    <p:extLst>
      <p:ext uri="{BB962C8B-B14F-4D97-AF65-F5344CB8AC3E}">
        <p14:creationId xmlns:p14="http://schemas.microsoft.com/office/powerpoint/2010/main" val="42664299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638E2EC-57A1-4F09-91F4-DE4A4B681B00}" type="slidenum">
              <a:rPr lang="nl-NL" smtClean="0"/>
              <a:t>15</a:t>
            </a:fld>
            <a:endParaRPr lang="nl-NL"/>
          </a:p>
        </p:txBody>
      </p:sp>
    </p:spTree>
    <p:extLst>
      <p:ext uri="{BB962C8B-B14F-4D97-AF65-F5344CB8AC3E}">
        <p14:creationId xmlns:p14="http://schemas.microsoft.com/office/powerpoint/2010/main" val="1951913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functie van sloten is in eerste instantie de aan- en afvoer van water. Daarnaast vormen sloten, in tegenstelling tot greppels, bijna altijd de perceelsgrens. Sloten komen vooral voor in poldergebieden. Greppels vind je eigenlijk overal. </a:t>
            </a:r>
          </a:p>
          <a:p>
            <a:endParaRPr lang="nl-NL" dirty="0"/>
          </a:p>
          <a:p>
            <a:r>
              <a:rPr lang="nl-NL" dirty="0"/>
              <a:t>Voor het optimaal functioneren van sloten en greppels als aanvoer- en afvoersysteem van water is onderhoud noodzakelijk. Dit onderhoud kun je globaal verdelen in: </a:t>
            </a:r>
          </a:p>
          <a:p>
            <a:r>
              <a:rPr lang="nl-NL" dirty="0"/>
              <a:t>• Het verwijderen van de begroeiing. </a:t>
            </a:r>
          </a:p>
          <a:p>
            <a:r>
              <a:rPr lang="nl-NL" dirty="0"/>
              <a:t>Begroeiing remt een vlotte doorstroming van het water en moet dan ook regelmatig verwijderd worden. </a:t>
            </a:r>
          </a:p>
          <a:p>
            <a:endParaRPr lang="nl-NL" dirty="0"/>
          </a:p>
          <a:p>
            <a:r>
              <a:rPr lang="nl-NL" dirty="0"/>
              <a:t>• Het verwijderen van de bagger. </a:t>
            </a:r>
          </a:p>
          <a:p>
            <a:r>
              <a:rPr lang="nl-NL" dirty="0"/>
              <a:t>Bagger bestaat voor het grootste deel uit resten van begroeiing en voor het overige uit ingestorte taluddelen. </a:t>
            </a:r>
          </a:p>
          <a:p>
            <a:endParaRPr lang="nl-NL" dirty="0"/>
          </a:p>
          <a:p>
            <a:r>
              <a:rPr lang="nl-NL" dirty="0"/>
              <a:t>• Het opnieuw op profiel brengen. </a:t>
            </a:r>
          </a:p>
          <a:p>
            <a:r>
              <a:rPr lang="nl-NL" dirty="0"/>
              <a:t>Opnieuw op profiel brengen is nodig na het intrappen of inzakken van taluddelen.</a:t>
            </a:r>
          </a:p>
        </p:txBody>
      </p:sp>
      <p:sp>
        <p:nvSpPr>
          <p:cNvPr id="4" name="Tijdelijke aanduiding voor dianummer 3"/>
          <p:cNvSpPr>
            <a:spLocks noGrp="1"/>
          </p:cNvSpPr>
          <p:nvPr>
            <p:ph type="sldNum" sz="quarter" idx="5"/>
          </p:nvPr>
        </p:nvSpPr>
        <p:spPr/>
        <p:txBody>
          <a:bodyPr/>
          <a:lstStyle/>
          <a:p>
            <a:fld id="{7638E2EC-57A1-4F09-91F4-DE4A4B681B00}" type="slidenum">
              <a:rPr lang="nl-NL" smtClean="0"/>
              <a:t>16</a:t>
            </a:fld>
            <a:endParaRPr lang="nl-NL"/>
          </a:p>
        </p:txBody>
      </p:sp>
    </p:spTree>
    <p:extLst>
      <p:ext uri="{BB962C8B-B14F-4D97-AF65-F5344CB8AC3E}">
        <p14:creationId xmlns:p14="http://schemas.microsoft.com/office/powerpoint/2010/main" val="34338338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maaikorf is gemonteerd op een hydraulische arm op de trekker. Rechts: detailopname van de messen van een maaikorf.</a:t>
            </a:r>
          </a:p>
        </p:txBody>
      </p:sp>
      <p:sp>
        <p:nvSpPr>
          <p:cNvPr id="4" name="Tijdelijke aanduiding voor dianummer 3"/>
          <p:cNvSpPr>
            <a:spLocks noGrp="1"/>
          </p:cNvSpPr>
          <p:nvPr>
            <p:ph type="sldNum" sz="quarter" idx="5"/>
          </p:nvPr>
        </p:nvSpPr>
        <p:spPr/>
        <p:txBody>
          <a:bodyPr/>
          <a:lstStyle/>
          <a:p>
            <a:fld id="{7638E2EC-57A1-4F09-91F4-DE4A4B681B00}" type="slidenum">
              <a:rPr lang="nl-NL" smtClean="0"/>
              <a:t>18</a:t>
            </a:fld>
            <a:endParaRPr lang="nl-NL"/>
          </a:p>
        </p:txBody>
      </p:sp>
    </p:spTree>
    <p:extLst>
      <p:ext uri="{BB962C8B-B14F-4D97-AF65-F5344CB8AC3E}">
        <p14:creationId xmlns:p14="http://schemas.microsoft.com/office/powerpoint/2010/main" val="8307966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Filmpje toevoegen </a:t>
            </a:r>
          </a:p>
          <a:p>
            <a:endParaRPr lang="nl-NL" dirty="0"/>
          </a:p>
          <a:p>
            <a:r>
              <a:rPr lang="nl-NL" dirty="0"/>
              <a:t>Greppels kun je wel zelf onderhouden. Greppels moet je elk jaar opnieuw schoonmaken. Achter de trekker hang je dan een greppelfrees. Deze greppelfrees bestaat uit een ronddraaiende trommel waarop messen zijn gemonteerd. De messen scheppen het vuil uit de greppel.</a:t>
            </a:r>
          </a:p>
        </p:txBody>
      </p:sp>
      <p:sp>
        <p:nvSpPr>
          <p:cNvPr id="4" name="Tijdelijke aanduiding voor dianummer 3"/>
          <p:cNvSpPr>
            <a:spLocks noGrp="1"/>
          </p:cNvSpPr>
          <p:nvPr>
            <p:ph type="sldNum" sz="quarter" idx="5"/>
          </p:nvPr>
        </p:nvSpPr>
        <p:spPr/>
        <p:txBody>
          <a:bodyPr/>
          <a:lstStyle/>
          <a:p>
            <a:fld id="{7638E2EC-57A1-4F09-91F4-DE4A4B681B00}" type="slidenum">
              <a:rPr lang="nl-NL" smtClean="0"/>
              <a:t>19</a:t>
            </a:fld>
            <a:endParaRPr lang="nl-NL"/>
          </a:p>
        </p:txBody>
      </p:sp>
    </p:spTree>
    <p:extLst>
      <p:ext uri="{BB962C8B-B14F-4D97-AF65-F5344CB8AC3E}">
        <p14:creationId xmlns:p14="http://schemas.microsoft.com/office/powerpoint/2010/main" val="4580486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638E2EC-57A1-4F09-91F4-DE4A4B681B00}" type="slidenum">
              <a:rPr lang="nl-NL" smtClean="0"/>
              <a:t>20</a:t>
            </a:fld>
            <a:endParaRPr lang="nl-NL"/>
          </a:p>
        </p:txBody>
      </p:sp>
    </p:spTree>
    <p:extLst>
      <p:ext uri="{BB962C8B-B14F-4D97-AF65-F5344CB8AC3E}">
        <p14:creationId xmlns:p14="http://schemas.microsoft.com/office/powerpoint/2010/main" val="21909347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65A3D587-00A0-4BF8-8E72-124992F7B496}" type="slidenum">
              <a:rPr lang="nl-NL" smtClean="0"/>
              <a:pPr/>
              <a:t>21</a:t>
            </a:fld>
            <a:endParaRPr lang="nl-NL"/>
          </a:p>
        </p:txBody>
      </p:sp>
    </p:spTree>
    <p:extLst>
      <p:ext uri="{BB962C8B-B14F-4D97-AF65-F5344CB8AC3E}">
        <p14:creationId xmlns:p14="http://schemas.microsoft.com/office/powerpoint/2010/main" val="16611759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638E2EC-57A1-4F09-91F4-DE4A4B681B00}" type="slidenum">
              <a:rPr lang="nl-NL" smtClean="0"/>
              <a:t>22</a:t>
            </a:fld>
            <a:endParaRPr lang="nl-NL"/>
          </a:p>
        </p:txBody>
      </p:sp>
    </p:spTree>
    <p:extLst>
      <p:ext uri="{BB962C8B-B14F-4D97-AF65-F5344CB8AC3E}">
        <p14:creationId xmlns:p14="http://schemas.microsoft.com/office/powerpoint/2010/main" val="4201889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638E2EC-57A1-4F09-91F4-DE4A4B681B00}" type="slidenum">
              <a:rPr lang="nl-NL" smtClean="0"/>
              <a:t>24</a:t>
            </a:fld>
            <a:endParaRPr lang="nl-NL"/>
          </a:p>
        </p:txBody>
      </p:sp>
    </p:spTree>
    <p:extLst>
      <p:ext uri="{BB962C8B-B14F-4D97-AF65-F5344CB8AC3E}">
        <p14:creationId xmlns:p14="http://schemas.microsoft.com/office/powerpoint/2010/main" val="420188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baseline="0" dirty="0"/>
          </a:p>
        </p:txBody>
      </p:sp>
      <p:sp>
        <p:nvSpPr>
          <p:cNvPr id="4" name="Slide Number Placeholder 3"/>
          <p:cNvSpPr>
            <a:spLocks noGrp="1"/>
          </p:cNvSpPr>
          <p:nvPr>
            <p:ph type="sldNum" sz="quarter" idx="10"/>
          </p:nvPr>
        </p:nvSpPr>
        <p:spPr/>
        <p:txBody>
          <a:bodyPr/>
          <a:lstStyle/>
          <a:p>
            <a:fld id="{65A3D587-00A0-4BF8-8E72-124992F7B496}" type="slidenum">
              <a:rPr lang="nl-NL" smtClean="0"/>
              <a:pPr/>
              <a:t>3</a:t>
            </a:fld>
            <a:endParaRPr lang="nl-NL"/>
          </a:p>
        </p:txBody>
      </p:sp>
    </p:spTree>
    <p:extLst>
      <p:ext uri="{BB962C8B-B14F-4D97-AF65-F5344CB8AC3E}">
        <p14:creationId xmlns:p14="http://schemas.microsoft.com/office/powerpoint/2010/main" val="17121309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E8EAB4-986D-4E4D-896B-CCAD06ACCECD}"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6614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Jaarlijks is het nodig grondbewerking en bemesting uit te voeren, voor of tussen de teelten. Je zou dit in zekere zin “onderhoud” kunnen noemen. </a:t>
            </a:r>
          </a:p>
          <a:p>
            <a:endParaRPr lang="nl-NL" dirty="0"/>
          </a:p>
          <a:p>
            <a:r>
              <a:rPr lang="nl-NL" dirty="0"/>
              <a:t>Bij onderhoud van grond denken we eigenlijk alleen aan het draineren van de grond en het onderhouden van die drainage. In een enkel geval zullen grotere ingrepen nodig zijn, zoals </a:t>
            </a:r>
            <a:r>
              <a:rPr lang="nl-NL" dirty="0" err="1"/>
              <a:t>diepwoelen</a:t>
            </a:r>
            <a:r>
              <a:rPr lang="nl-NL" dirty="0"/>
              <a:t> of grondaanvoer. </a:t>
            </a:r>
          </a:p>
          <a:p>
            <a:endParaRPr lang="nl-NL" dirty="0"/>
          </a:p>
        </p:txBody>
      </p:sp>
      <p:sp>
        <p:nvSpPr>
          <p:cNvPr id="4" name="Tijdelijke aanduiding voor dianummer 3"/>
          <p:cNvSpPr>
            <a:spLocks noGrp="1"/>
          </p:cNvSpPr>
          <p:nvPr>
            <p:ph type="sldNum" sz="quarter" idx="5"/>
          </p:nvPr>
        </p:nvSpPr>
        <p:spPr/>
        <p:txBody>
          <a:bodyPr/>
          <a:lstStyle/>
          <a:p>
            <a:fld id="{7638E2EC-57A1-4F09-91F4-DE4A4B681B00}" type="slidenum">
              <a:rPr lang="nl-NL" smtClean="0"/>
              <a:t>4</a:t>
            </a:fld>
            <a:endParaRPr lang="nl-NL"/>
          </a:p>
        </p:txBody>
      </p:sp>
    </p:spTree>
    <p:extLst>
      <p:ext uri="{BB962C8B-B14F-4D97-AF65-F5344CB8AC3E}">
        <p14:creationId xmlns:p14="http://schemas.microsoft.com/office/powerpoint/2010/main" val="420188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638E2EC-57A1-4F09-91F4-DE4A4B681B00}" type="slidenum">
              <a:rPr lang="nl-NL" smtClean="0"/>
              <a:t>7</a:t>
            </a:fld>
            <a:endParaRPr lang="nl-NL"/>
          </a:p>
        </p:txBody>
      </p:sp>
    </p:spTree>
    <p:extLst>
      <p:ext uri="{BB962C8B-B14F-4D97-AF65-F5344CB8AC3E}">
        <p14:creationId xmlns:p14="http://schemas.microsoft.com/office/powerpoint/2010/main" val="2147727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Nadelen wateroverlast </a:t>
            </a:r>
          </a:p>
          <a:p>
            <a:r>
              <a:rPr lang="nl-NL" dirty="0"/>
              <a:t>Een goede ontwatering is de basis voor een goede gewasgroei. Op plekken waar water blijft staan, drukt het water de zuurstof uit de grond. Onder zuurstofarme omstandigheden sterft het wortelstelsel af. Onder deze zuurstofarme omstandigheden kunnen de meeste bodemdieren niet meer leven en werken anaerobe condities stikstofverliezen door denitrificatie in de hand. Natte gronden warmen in het voorjaar veel trager op dan droge gronden. In koude en natte gronden komt fosfaat in het voorjaar daardoor langzamer beschikbaar voor de plant. Zware kleigronden zijn moeilijker te bewerken naarmate het vochtgehalte toeneemt.</a:t>
            </a:r>
          </a:p>
          <a:p>
            <a:endParaRPr lang="nl-NL" dirty="0"/>
          </a:p>
          <a:p>
            <a:r>
              <a:rPr lang="nl-NL" dirty="0"/>
              <a:t>Een natte plek versterkt zichzelf. Daar verzakt en </a:t>
            </a:r>
            <a:r>
              <a:rPr lang="nl-NL" dirty="0" err="1"/>
              <a:t>verslempt</a:t>
            </a:r>
            <a:r>
              <a:rPr lang="nl-NL" dirty="0"/>
              <a:t> de grond, waardoor er nog meer water blijft staan. Bij gebrek aan </a:t>
            </a:r>
            <a:r>
              <a:rPr lang="nl-NL" dirty="0" err="1"/>
              <a:t>bodemlevenactiviteit</a:t>
            </a:r>
            <a:r>
              <a:rPr lang="nl-NL" dirty="0"/>
              <a:t> en plantengroei herstellen de structuur en de natuurlijke waterinfiltratie zich niet. De laatste natte plek is ook vaak de beperkende factor om het land op te gaan. Als je niet wacht tot die plek verdwenen is, wordt de grond daar nog meer kapot gereden. </a:t>
            </a:r>
          </a:p>
          <a:p>
            <a:endParaRPr lang="nl-NL" dirty="0"/>
          </a:p>
          <a:p>
            <a:r>
              <a:rPr lang="nl-NL" dirty="0"/>
              <a:t>Doormiddel van het uitvoeren van de juiste grondbewerkingen is al veel van dit soort problemen te voorkomen. </a:t>
            </a:r>
          </a:p>
          <a:p>
            <a:endParaRPr lang="nl-NL" dirty="0"/>
          </a:p>
          <a:p>
            <a:r>
              <a:rPr lang="nl-NL" dirty="0"/>
              <a:t>Op zwaardere gronden en gronden met een hoge grondwaterstand is het rond leggen van percelen of op akkers leggen een goede mogelijkheid om ook oppervlakkig snel veel water af te voeren. </a:t>
            </a:r>
          </a:p>
          <a:p>
            <a:endParaRPr lang="nl-NL" dirty="0"/>
          </a:p>
          <a:p>
            <a:r>
              <a:rPr lang="nl-NL" dirty="0"/>
              <a:t>Grondwaterstand </a:t>
            </a:r>
          </a:p>
          <a:p>
            <a:r>
              <a:rPr lang="nl-NL" dirty="0"/>
              <a:t>Voor akker- en tuinbouw zijn grondwaterstanden van 80 tot 120 cm gunstig. Egalisatie en vlak ploegen bevordert een gelijkmatige ontwatering en een goede bewerkbaarheid. </a:t>
            </a:r>
          </a:p>
        </p:txBody>
      </p:sp>
      <p:sp>
        <p:nvSpPr>
          <p:cNvPr id="4" name="Tijdelijke aanduiding voor dianummer 3"/>
          <p:cNvSpPr>
            <a:spLocks noGrp="1"/>
          </p:cNvSpPr>
          <p:nvPr>
            <p:ph type="sldNum" sz="quarter" idx="5"/>
          </p:nvPr>
        </p:nvSpPr>
        <p:spPr/>
        <p:txBody>
          <a:bodyPr/>
          <a:lstStyle/>
          <a:p>
            <a:fld id="{7638E2EC-57A1-4F09-91F4-DE4A4B681B00}" type="slidenum">
              <a:rPr lang="nl-NL" smtClean="0"/>
              <a:t>8</a:t>
            </a:fld>
            <a:endParaRPr lang="nl-NL"/>
          </a:p>
        </p:txBody>
      </p:sp>
    </p:spTree>
    <p:extLst>
      <p:ext uri="{BB962C8B-B14F-4D97-AF65-F5344CB8AC3E}">
        <p14:creationId xmlns:p14="http://schemas.microsoft.com/office/powerpoint/2010/main" val="4249700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Doormiddel van het uitvoeren van de juiste grondbewerkingen is al veel van dit soort problemen te voorkomen. </a:t>
            </a:r>
          </a:p>
          <a:p>
            <a:endParaRPr lang="nl-NL" dirty="0"/>
          </a:p>
          <a:p>
            <a:r>
              <a:rPr lang="nl-NL" dirty="0"/>
              <a:t>Op zwaardere gronden en gronden met een hoge grondwaterstand is het rond leggen van percelen of op akkers leggen een goede mogelijkheid om ook oppervlakkig snel veel water af te voeren. </a:t>
            </a:r>
          </a:p>
          <a:p>
            <a:endParaRPr lang="nl-NL" dirty="0"/>
          </a:p>
          <a:p>
            <a:r>
              <a:rPr lang="nl-NL" dirty="0"/>
              <a:t>Grondwaterstand </a:t>
            </a:r>
          </a:p>
          <a:p>
            <a:r>
              <a:rPr lang="nl-NL" dirty="0"/>
              <a:t>Voor akker- en tuinbouw zijn grondwaterstanden van 80 tot 120 cm gunstig. Egalisatie en vlak ploegen bevordert een gelijkmatige ontwatering en een goede bewerkbaarheid. </a:t>
            </a:r>
          </a:p>
        </p:txBody>
      </p:sp>
      <p:sp>
        <p:nvSpPr>
          <p:cNvPr id="4" name="Tijdelijke aanduiding voor dianummer 3"/>
          <p:cNvSpPr>
            <a:spLocks noGrp="1"/>
          </p:cNvSpPr>
          <p:nvPr>
            <p:ph type="sldNum" sz="quarter" idx="5"/>
          </p:nvPr>
        </p:nvSpPr>
        <p:spPr/>
        <p:txBody>
          <a:bodyPr/>
          <a:lstStyle/>
          <a:p>
            <a:fld id="{7638E2EC-57A1-4F09-91F4-DE4A4B681B00}" type="slidenum">
              <a:rPr lang="nl-NL" smtClean="0"/>
              <a:t>9</a:t>
            </a:fld>
            <a:endParaRPr lang="nl-NL"/>
          </a:p>
        </p:txBody>
      </p:sp>
    </p:spTree>
    <p:extLst>
      <p:ext uri="{BB962C8B-B14F-4D97-AF65-F5344CB8AC3E}">
        <p14:creationId xmlns:p14="http://schemas.microsoft.com/office/powerpoint/2010/main" val="1345611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Door de juiste drain- of slootafstand te kiezen, is bij de meeste gronden de gewenste ontwateringsintensiteit te bereiken. </a:t>
            </a:r>
          </a:p>
          <a:p>
            <a:endParaRPr lang="nl-NL" dirty="0"/>
          </a:p>
          <a:p>
            <a:r>
              <a:rPr lang="nl-NL" dirty="0"/>
              <a:t>Drainage en onderhoud van eindbuizen zorgt voor goede ontwatering. De drainage dient regelmatig gecontroleerd te worden of de eindbuizen goed lopen en of er geen slootbagger voor zit. Een goed functionerende drainage moet 5 tot 7 mm (5 tot 7 liter/m2) water per etmaal afvoeren. Dit is te controleren door water op te vangen op het moment dat de drainage volop zou moeten afvoeren. Het gaat om de opgevangen liters water per seconde in relatie tot de oppervlakte die een drainagebuis bestrijkt. </a:t>
            </a:r>
          </a:p>
          <a:p>
            <a:endParaRPr lang="nl-NL" dirty="0"/>
          </a:p>
          <a:p>
            <a:r>
              <a:rPr lang="nl-NL" dirty="0"/>
              <a:t>Voorbeeld </a:t>
            </a:r>
          </a:p>
          <a:p>
            <a:r>
              <a:rPr lang="nl-NL" dirty="0"/>
              <a:t>Stel: drainagebuizen liggen 5 meter van elkaar en wateren een perceel van 100 meter breedte af. Het aantal liters bij een regenintensiteit van 6 mm/etmaal moet worden afgevoerd is dan 6 x 5 x 100 = 3000 liter. Dit komt neer op 3000/(24 x 60) =ongeveer 2 liter per minuut.</a:t>
            </a:r>
          </a:p>
        </p:txBody>
      </p:sp>
      <p:sp>
        <p:nvSpPr>
          <p:cNvPr id="4" name="Tijdelijke aanduiding voor dianummer 3"/>
          <p:cNvSpPr>
            <a:spLocks noGrp="1"/>
          </p:cNvSpPr>
          <p:nvPr>
            <p:ph type="sldNum" sz="quarter" idx="5"/>
          </p:nvPr>
        </p:nvSpPr>
        <p:spPr/>
        <p:txBody>
          <a:bodyPr/>
          <a:lstStyle/>
          <a:p>
            <a:fld id="{7638E2EC-57A1-4F09-91F4-DE4A4B681B00}" type="slidenum">
              <a:rPr lang="nl-NL" smtClean="0"/>
              <a:t>10</a:t>
            </a:fld>
            <a:endParaRPr lang="nl-NL"/>
          </a:p>
        </p:txBody>
      </p:sp>
    </p:spTree>
    <p:extLst>
      <p:ext uri="{BB962C8B-B14F-4D97-AF65-F5344CB8AC3E}">
        <p14:creationId xmlns:p14="http://schemas.microsoft.com/office/powerpoint/2010/main" val="4147218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Na verloop van tijd slibben drainbuizen dicht. Om de afvoer van water veilig te stellen, moeten de drainbuizen daarom van tijd tot tijd gecontroleerd en gereinigd worden. Belangrijk bij het reinigen van de drains is dat de drainbuizen niet mogen beschadigen en dat de directe omgeving van de drainbuis intact blijft. Als het omhullingsmateriaal beschadigt, vervuilt de drainbuis. </a:t>
            </a:r>
          </a:p>
          <a:p>
            <a:endParaRPr lang="nl-NL" dirty="0"/>
          </a:p>
          <a:p>
            <a:r>
              <a:rPr lang="nl-NL" dirty="0"/>
              <a:t>De controle van het drainagesysteem bestaat uit twee onderdelen. </a:t>
            </a:r>
          </a:p>
          <a:p>
            <a:r>
              <a:rPr lang="nl-NL" dirty="0"/>
              <a:t>• Controle van de eindbuizen.</a:t>
            </a:r>
          </a:p>
          <a:p>
            <a:r>
              <a:rPr lang="nl-NL" dirty="0"/>
              <a:t>Je moet regelmatig controleren of de eindbuizen niet verstopt of dichtgegroeid zijn. Met een spa of schop in de hand loop je langs de drainbuizen en steek je ze desnoods schoon. </a:t>
            </a:r>
          </a:p>
          <a:p>
            <a:endParaRPr lang="nl-NL" dirty="0"/>
          </a:p>
          <a:p>
            <a:r>
              <a:rPr lang="nl-NL" dirty="0"/>
              <a:t>• Controle van de drainafvoer. </a:t>
            </a:r>
          </a:p>
          <a:p>
            <a:r>
              <a:rPr lang="nl-NL" dirty="0"/>
              <a:t>Door in een regenrijke periode met een maatbeker de drainafvoer te meten krijg je een indruk van de capaciteit van de drains. Een goed werkende drain moet zeker 7 mm water per etmaal afvoeren. Voert de drain te weinig water af dan moet de drainbuis gereinigd worden.</a:t>
            </a:r>
          </a:p>
        </p:txBody>
      </p:sp>
      <p:sp>
        <p:nvSpPr>
          <p:cNvPr id="4" name="Tijdelijke aanduiding voor dianummer 3"/>
          <p:cNvSpPr>
            <a:spLocks noGrp="1"/>
          </p:cNvSpPr>
          <p:nvPr>
            <p:ph type="sldNum" sz="quarter" idx="5"/>
          </p:nvPr>
        </p:nvSpPr>
        <p:spPr/>
        <p:txBody>
          <a:bodyPr/>
          <a:lstStyle/>
          <a:p>
            <a:fld id="{7638E2EC-57A1-4F09-91F4-DE4A4B681B00}" type="slidenum">
              <a:rPr lang="nl-NL" smtClean="0"/>
              <a:t>11</a:t>
            </a:fld>
            <a:endParaRPr lang="nl-NL"/>
          </a:p>
        </p:txBody>
      </p:sp>
    </p:spTree>
    <p:extLst>
      <p:ext uri="{BB962C8B-B14F-4D97-AF65-F5344CB8AC3E}">
        <p14:creationId xmlns:p14="http://schemas.microsoft.com/office/powerpoint/2010/main" val="6336497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onderhoud van het drainagesysteem bestaat uit: </a:t>
            </a:r>
          </a:p>
          <a:p>
            <a:r>
              <a:rPr lang="nl-NL" dirty="0"/>
              <a:t>• het doorsteken van de eindbuizen, twee keer per jaar; </a:t>
            </a:r>
          </a:p>
          <a:p>
            <a:r>
              <a:rPr lang="nl-NL" dirty="0"/>
              <a:t>• het doorspuiten van de drains, de eerste keer één jaar na aanleg van het drainagesysteem. </a:t>
            </a:r>
          </a:p>
          <a:p>
            <a:endParaRPr lang="nl-NL" dirty="0"/>
          </a:p>
          <a:p>
            <a:r>
              <a:rPr lang="nl-NL" dirty="0"/>
              <a:t>Doorspuiten dient ook om te controleren of er buizen gebroken zijn. Als er veel ijzer in de grond zit, moet je om de één tot drie jaar doorspuiten. Als er geen ijzer in de grond zit, kun je beter niet doorspuiten, totdat je merkt dat de drainafvoer afneemt. Dat kan dus betekenen dat je nooit hoeft door te spuiten. Om drainbuizen te reinigen wordt vaak een drainreiniger gebruikt. </a:t>
            </a:r>
          </a:p>
        </p:txBody>
      </p:sp>
      <p:sp>
        <p:nvSpPr>
          <p:cNvPr id="4" name="Tijdelijke aanduiding voor dianummer 3"/>
          <p:cNvSpPr>
            <a:spLocks noGrp="1"/>
          </p:cNvSpPr>
          <p:nvPr>
            <p:ph type="sldNum" sz="quarter" idx="5"/>
          </p:nvPr>
        </p:nvSpPr>
        <p:spPr/>
        <p:txBody>
          <a:bodyPr/>
          <a:lstStyle/>
          <a:p>
            <a:fld id="{7638E2EC-57A1-4F09-91F4-DE4A4B681B00}" type="slidenum">
              <a:rPr lang="nl-NL" smtClean="0"/>
              <a:t>12</a:t>
            </a:fld>
            <a:endParaRPr lang="nl-NL"/>
          </a:p>
        </p:txBody>
      </p:sp>
    </p:spTree>
    <p:extLst>
      <p:ext uri="{BB962C8B-B14F-4D97-AF65-F5344CB8AC3E}">
        <p14:creationId xmlns:p14="http://schemas.microsoft.com/office/powerpoint/2010/main" val="22815405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 Id="rId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Pr>
        <a:blipFill dpi="0" rotWithShape="1">
          <a:blip r:embed="rId2" cstate="email">
            <a:alphaModFix amt="85000"/>
            <a:lum/>
            <a:extLst>
              <a:ext uri="{28A0092B-C50C-407E-A947-70E740481C1C}">
                <a14:useLocalDpi xmlns:a14="http://schemas.microsoft.com/office/drawing/2010/main"/>
              </a:ext>
            </a:extLst>
          </a:blip>
          <a:srcRect/>
          <a:stretch>
            <a:fillRect t="-9000" b="-9000"/>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DF7586-139C-4598-9F19-DFEFA1B8A48C}"/>
              </a:ext>
            </a:extLst>
          </p:cNvPr>
          <p:cNvSpPr>
            <a:spLocks noGrp="1"/>
          </p:cNvSpPr>
          <p:nvPr>
            <p:ph type="ctrTitle"/>
          </p:nvPr>
        </p:nvSpPr>
        <p:spPr>
          <a:xfrm>
            <a:off x="518983" y="1122363"/>
            <a:ext cx="11228173" cy="2387600"/>
          </a:xfrm>
        </p:spPr>
        <p:txBody>
          <a:bodyPr anchor="b"/>
          <a:lstStyle>
            <a:lvl1pPr algn="ctr">
              <a:defRPr sz="6000"/>
            </a:lvl1pPr>
          </a:lstStyle>
          <a:p>
            <a:r>
              <a:rPr lang="nl-NL"/>
              <a:t>Klik om stijl te bewerken</a:t>
            </a:r>
            <a:endParaRPr lang="en-US" dirty="0"/>
          </a:p>
        </p:txBody>
      </p:sp>
      <p:sp>
        <p:nvSpPr>
          <p:cNvPr id="3" name="Ondertitel 2">
            <a:extLst>
              <a:ext uri="{FF2B5EF4-FFF2-40B4-BE49-F238E27FC236}">
                <a16:creationId xmlns:a16="http://schemas.microsoft.com/office/drawing/2014/main" id="{6418030E-C296-45AC-8557-7554C9459B0E}"/>
              </a:ext>
            </a:extLst>
          </p:cNvPr>
          <p:cNvSpPr>
            <a:spLocks noGrp="1"/>
          </p:cNvSpPr>
          <p:nvPr>
            <p:ph type="subTitle" idx="1"/>
          </p:nvPr>
        </p:nvSpPr>
        <p:spPr>
          <a:xfrm>
            <a:off x="518982" y="3766795"/>
            <a:ext cx="11228173" cy="1655762"/>
          </a:xfrm>
        </p:spPr>
        <p:txBody>
          <a:bodyPr/>
          <a:lstStyle>
            <a:lvl1pPr marL="0" indent="0" algn="ctr">
              <a:buNone/>
              <a:defRPr sz="3200">
                <a:solidFill>
                  <a:srgbClr val="1E347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Tijdelijke aanduiding voor datum 3">
            <a:extLst>
              <a:ext uri="{FF2B5EF4-FFF2-40B4-BE49-F238E27FC236}">
                <a16:creationId xmlns:a16="http://schemas.microsoft.com/office/drawing/2014/main" id="{AAF33ADB-2B9B-4637-9C10-C208BB252105}"/>
              </a:ext>
            </a:extLst>
          </p:cNvPr>
          <p:cNvSpPr>
            <a:spLocks noGrp="1"/>
          </p:cNvSpPr>
          <p:nvPr>
            <p:ph type="dt" sz="half" idx="10"/>
          </p:nvPr>
        </p:nvSpPr>
        <p:spPr>
          <a:xfrm>
            <a:off x="838200" y="6356350"/>
            <a:ext cx="2094470" cy="365125"/>
          </a:xfrm>
        </p:spPr>
        <p:txBody>
          <a:bodyPr/>
          <a:lstStyle>
            <a:lvl1pPr>
              <a:defRPr>
                <a:solidFill>
                  <a:schemeClr val="tx1">
                    <a:lumMod val="75000"/>
                    <a:lumOff val="25000"/>
                  </a:schemeClr>
                </a:solidFill>
              </a:defRPr>
            </a:lvl1pPr>
          </a:lstStyle>
          <a:p>
            <a:fld id="{FFE93016-B519-4850-B914-C519376F1CD7}" type="datetimeFigureOut">
              <a:rPr lang="en-US" smtClean="0"/>
              <a:pPr/>
              <a:t>9/14/2022</a:t>
            </a:fld>
            <a:endParaRPr lang="en-US" dirty="0"/>
          </a:p>
        </p:txBody>
      </p:sp>
      <p:sp>
        <p:nvSpPr>
          <p:cNvPr id="5" name="Tijdelijke aanduiding voor voettekst 4">
            <a:extLst>
              <a:ext uri="{FF2B5EF4-FFF2-40B4-BE49-F238E27FC236}">
                <a16:creationId xmlns:a16="http://schemas.microsoft.com/office/drawing/2014/main" id="{B4D1C433-F7D2-4FC8-B14D-F7509ECF5CD6}"/>
              </a:ext>
            </a:extLst>
          </p:cNvPr>
          <p:cNvSpPr>
            <a:spLocks noGrp="1"/>
          </p:cNvSpPr>
          <p:nvPr>
            <p:ph type="ftr" sz="quarter" idx="11"/>
          </p:nvPr>
        </p:nvSpPr>
        <p:spPr>
          <a:xfrm>
            <a:off x="3319849" y="6356350"/>
            <a:ext cx="7150443" cy="365125"/>
          </a:xfrm>
        </p:spPr>
        <p:txBody>
          <a:bodyPr/>
          <a:lstStyle>
            <a:lvl1pPr>
              <a:defRPr>
                <a:solidFill>
                  <a:schemeClr val="tx1">
                    <a:lumMod val="75000"/>
                    <a:lumOff val="25000"/>
                  </a:schemeClr>
                </a:solidFill>
              </a:defRPr>
            </a:lvl1pPr>
          </a:lstStyle>
          <a:p>
            <a:endParaRPr lang="en-US" dirty="0"/>
          </a:p>
        </p:txBody>
      </p:sp>
      <p:sp>
        <p:nvSpPr>
          <p:cNvPr id="6" name="Tijdelijke aanduiding voor dianummer 5">
            <a:extLst>
              <a:ext uri="{FF2B5EF4-FFF2-40B4-BE49-F238E27FC236}">
                <a16:creationId xmlns:a16="http://schemas.microsoft.com/office/drawing/2014/main" id="{32119A40-F28C-4371-9589-CD7CB6C74EC6}"/>
              </a:ext>
            </a:extLst>
          </p:cNvPr>
          <p:cNvSpPr>
            <a:spLocks noGrp="1"/>
          </p:cNvSpPr>
          <p:nvPr>
            <p:ph type="sldNum" sz="quarter" idx="12"/>
          </p:nvPr>
        </p:nvSpPr>
        <p:spPr>
          <a:xfrm>
            <a:off x="10886410" y="6356350"/>
            <a:ext cx="825393" cy="365125"/>
          </a:xfrm>
        </p:spPr>
        <p:txBody>
          <a:bodyPr/>
          <a:lstStyle>
            <a:lvl1pPr>
              <a:defRPr>
                <a:solidFill>
                  <a:schemeClr val="tx1">
                    <a:lumMod val="75000"/>
                    <a:lumOff val="25000"/>
                  </a:schemeClr>
                </a:solidFill>
              </a:defRPr>
            </a:lvl1pPr>
          </a:lstStyle>
          <a:p>
            <a:fld id="{E9C662C8-28D3-42EE-B4D0-CE1AC88E7A80}" type="slidenum">
              <a:rPr lang="en-US" smtClean="0"/>
              <a:pPr/>
              <a:t>‹nr.›</a:t>
            </a:fld>
            <a:endParaRPr lang="en-US" dirty="0"/>
          </a:p>
        </p:txBody>
      </p:sp>
      <p:pic>
        <p:nvPicPr>
          <p:cNvPr id="11" name="Afbeelding 10" descr="Afbeelding met voedsel&#10;&#10;Automatisch gegenereerde beschrijving">
            <a:extLst>
              <a:ext uri="{FF2B5EF4-FFF2-40B4-BE49-F238E27FC236}">
                <a16:creationId xmlns:a16="http://schemas.microsoft.com/office/drawing/2014/main" id="{78713935-C6B9-4D1D-97C7-CF3626D8BBB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284309" y="60849"/>
            <a:ext cx="1788845" cy="859559"/>
          </a:xfrm>
          <a:prstGeom prst="rect">
            <a:avLst/>
          </a:prstGeom>
        </p:spPr>
      </p:pic>
    </p:spTree>
    <p:extLst>
      <p:ext uri="{BB962C8B-B14F-4D97-AF65-F5344CB8AC3E}">
        <p14:creationId xmlns:p14="http://schemas.microsoft.com/office/powerpoint/2010/main" val="1918303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bg>
      <p:bgPr>
        <a:blipFill dpi="0" rotWithShape="1">
          <a:blip r:embed="rId2" cstate="email">
            <a:lum/>
            <a:extLst>
              <a:ext uri="{28A0092B-C50C-407E-A947-70E740481C1C}">
                <a14:useLocalDpi xmlns:a14="http://schemas.microsoft.com/office/drawing/2010/main"/>
              </a:ext>
            </a:extLst>
          </a:blip>
          <a:srcRect/>
          <a:stretch>
            <a:fillRect l="-1000" r="-1000"/>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028B2C-D2F6-4A21-AABA-7F51B6EB5E40}"/>
              </a:ext>
            </a:extLst>
          </p:cNvPr>
          <p:cNvSpPr>
            <a:spLocks noGrp="1"/>
          </p:cNvSpPr>
          <p:nvPr>
            <p:ph type="title"/>
          </p:nvPr>
        </p:nvSpPr>
        <p:spPr/>
        <p:txBody>
          <a:bodyPr/>
          <a:lstStyle/>
          <a:p>
            <a:r>
              <a:rPr lang="nl-NL"/>
              <a:t>Klik om stijl te bewerken</a:t>
            </a:r>
            <a:endParaRPr lang="en-US"/>
          </a:p>
        </p:txBody>
      </p:sp>
      <p:sp>
        <p:nvSpPr>
          <p:cNvPr id="3" name="Tijdelijke aanduiding voor verticale tekst 2">
            <a:extLst>
              <a:ext uri="{FF2B5EF4-FFF2-40B4-BE49-F238E27FC236}">
                <a16:creationId xmlns:a16="http://schemas.microsoft.com/office/drawing/2014/main" id="{A48F4A72-A40C-46ED-94EC-ADAD667DE92F}"/>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a:extLst>
              <a:ext uri="{FF2B5EF4-FFF2-40B4-BE49-F238E27FC236}">
                <a16:creationId xmlns:a16="http://schemas.microsoft.com/office/drawing/2014/main" id="{12320EB1-74E9-4B38-A457-A3514D2E2015}"/>
              </a:ext>
            </a:extLst>
          </p:cNvPr>
          <p:cNvSpPr>
            <a:spLocks noGrp="1"/>
          </p:cNvSpPr>
          <p:nvPr>
            <p:ph type="dt" sz="half" idx="10"/>
          </p:nvPr>
        </p:nvSpPr>
        <p:spPr/>
        <p:txBody>
          <a:bodyPr/>
          <a:lstStyle/>
          <a:p>
            <a:fld id="{FFE93016-B519-4850-B914-C519376F1CD7}" type="datetimeFigureOut">
              <a:rPr lang="en-US" smtClean="0"/>
              <a:t>9/14/2022</a:t>
            </a:fld>
            <a:endParaRPr lang="en-US"/>
          </a:p>
        </p:txBody>
      </p:sp>
      <p:sp>
        <p:nvSpPr>
          <p:cNvPr id="5" name="Tijdelijke aanduiding voor voettekst 4">
            <a:extLst>
              <a:ext uri="{FF2B5EF4-FFF2-40B4-BE49-F238E27FC236}">
                <a16:creationId xmlns:a16="http://schemas.microsoft.com/office/drawing/2014/main" id="{1AFC77ED-C624-4424-9815-BA5E4AFB8B9D}"/>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550CED90-7E71-413F-B33F-465AE596F184}"/>
              </a:ext>
            </a:extLst>
          </p:cNvPr>
          <p:cNvSpPr>
            <a:spLocks noGrp="1"/>
          </p:cNvSpPr>
          <p:nvPr>
            <p:ph type="sldNum" sz="quarter" idx="12"/>
          </p:nvPr>
        </p:nvSpPr>
        <p:spPr/>
        <p:txBody>
          <a:bodyPr/>
          <a:lstStyle/>
          <a:p>
            <a:fld id="{E9C662C8-28D3-42EE-B4D0-CE1AC88E7A80}" type="slidenum">
              <a:rPr lang="en-US" smtClean="0"/>
              <a:t>‹nr.›</a:t>
            </a:fld>
            <a:endParaRPr lang="en-US"/>
          </a:p>
        </p:txBody>
      </p:sp>
      <p:grpSp>
        <p:nvGrpSpPr>
          <p:cNvPr id="8" name="Groep 7">
            <a:extLst>
              <a:ext uri="{FF2B5EF4-FFF2-40B4-BE49-F238E27FC236}">
                <a16:creationId xmlns:a16="http://schemas.microsoft.com/office/drawing/2014/main" id="{1BB3D628-E550-4E85-ABC7-C5D71FA5F4E4}"/>
              </a:ext>
            </a:extLst>
          </p:cNvPr>
          <p:cNvGrpSpPr/>
          <p:nvPr userDrawn="1"/>
        </p:nvGrpSpPr>
        <p:grpSpPr>
          <a:xfrm>
            <a:off x="10372086" y="0"/>
            <a:ext cx="1819914" cy="900719"/>
            <a:chOff x="10372086" y="0"/>
            <a:chExt cx="1819914" cy="900719"/>
          </a:xfrm>
        </p:grpSpPr>
        <p:sp>
          <p:nvSpPr>
            <p:cNvPr id="9" name="Rechthoek 8">
              <a:extLst>
                <a:ext uri="{FF2B5EF4-FFF2-40B4-BE49-F238E27FC236}">
                  <a16:creationId xmlns:a16="http://schemas.microsoft.com/office/drawing/2014/main" id="{EDF3A765-B4F7-4C88-BFC4-B69398DC433D}"/>
                </a:ext>
              </a:extLst>
            </p:cNvPr>
            <p:cNvSpPr/>
            <p:nvPr userDrawn="1"/>
          </p:nvSpPr>
          <p:spPr>
            <a:xfrm>
              <a:off x="10372086" y="0"/>
              <a:ext cx="1819914" cy="90071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pic>
          <p:nvPicPr>
            <p:cNvPr id="10" name="Afbeelding 7">
              <a:extLst>
                <a:ext uri="{FF2B5EF4-FFF2-40B4-BE49-F238E27FC236}">
                  <a16:creationId xmlns:a16="http://schemas.microsoft.com/office/drawing/2014/main" id="{82D1F2E3-C836-4327-BB13-013E10C6DBBB}"/>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0372086" y="50887"/>
              <a:ext cx="1768643" cy="849832"/>
            </a:xfrm>
            <a:prstGeom prst="rect">
              <a:avLst/>
            </a:prstGeom>
            <a:solidFill>
              <a:schemeClr val="bg1"/>
            </a:solidFill>
          </p:spPr>
        </p:pic>
      </p:grpSp>
    </p:spTree>
    <p:extLst>
      <p:ext uri="{BB962C8B-B14F-4D97-AF65-F5344CB8AC3E}">
        <p14:creationId xmlns:p14="http://schemas.microsoft.com/office/powerpoint/2010/main" val="3077648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bg>
      <p:bgPr>
        <a:blipFill dpi="0" rotWithShape="1">
          <a:blip r:embed="rId2" cstate="email">
            <a:lum/>
            <a:extLst>
              <a:ext uri="{28A0092B-C50C-407E-A947-70E740481C1C}">
                <a14:useLocalDpi xmlns:a14="http://schemas.microsoft.com/office/drawing/2010/main"/>
              </a:ext>
            </a:extLst>
          </a:blip>
          <a:srcRect/>
          <a:stretch>
            <a:fillRect l="-1000" r="-1000"/>
          </a:stretch>
        </a:blipFill>
        <a:effectLst/>
      </p:bgPr>
    </p:bg>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051626C8-6FF7-4E61-A506-19308D6C592F}"/>
              </a:ext>
            </a:extLst>
          </p:cNvPr>
          <p:cNvSpPr>
            <a:spLocks noGrp="1"/>
          </p:cNvSpPr>
          <p:nvPr>
            <p:ph type="title" orient="vert"/>
          </p:nvPr>
        </p:nvSpPr>
        <p:spPr>
          <a:xfrm>
            <a:off x="8367914" y="365125"/>
            <a:ext cx="1844168" cy="5811838"/>
          </a:xfrm>
        </p:spPr>
        <p:txBody>
          <a:bodyPr vert="eaVert"/>
          <a:lstStyle/>
          <a:p>
            <a:r>
              <a:rPr lang="nl-NL"/>
              <a:t>Klik om stijl te bewerken</a:t>
            </a:r>
            <a:endParaRPr lang="en-US"/>
          </a:p>
        </p:txBody>
      </p:sp>
      <p:sp>
        <p:nvSpPr>
          <p:cNvPr id="3" name="Tijdelijke aanduiding voor verticale tekst 2">
            <a:extLst>
              <a:ext uri="{FF2B5EF4-FFF2-40B4-BE49-F238E27FC236}">
                <a16:creationId xmlns:a16="http://schemas.microsoft.com/office/drawing/2014/main" id="{DBBBA8A0-7769-469C-B2EF-77BD3EAD1D9A}"/>
              </a:ext>
            </a:extLst>
          </p:cNvPr>
          <p:cNvSpPr>
            <a:spLocks noGrp="1"/>
          </p:cNvSpPr>
          <p:nvPr>
            <p:ph type="body" orient="vert" idx="1"/>
          </p:nvPr>
        </p:nvSpPr>
        <p:spPr>
          <a:xfrm>
            <a:off x="838200" y="365125"/>
            <a:ext cx="7376032"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ijdelijke aanduiding voor datum 3">
            <a:extLst>
              <a:ext uri="{FF2B5EF4-FFF2-40B4-BE49-F238E27FC236}">
                <a16:creationId xmlns:a16="http://schemas.microsoft.com/office/drawing/2014/main" id="{595607BC-CF7C-4B0E-8BBF-D82349BEAEA6}"/>
              </a:ext>
            </a:extLst>
          </p:cNvPr>
          <p:cNvSpPr>
            <a:spLocks noGrp="1"/>
          </p:cNvSpPr>
          <p:nvPr>
            <p:ph type="dt" sz="half" idx="10"/>
          </p:nvPr>
        </p:nvSpPr>
        <p:spPr/>
        <p:txBody>
          <a:bodyPr/>
          <a:lstStyle/>
          <a:p>
            <a:fld id="{FFE93016-B519-4850-B914-C519376F1CD7}" type="datetimeFigureOut">
              <a:rPr lang="en-US" smtClean="0"/>
              <a:t>9/14/2022</a:t>
            </a:fld>
            <a:endParaRPr lang="en-US"/>
          </a:p>
        </p:txBody>
      </p:sp>
      <p:sp>
        <p:nvSpPr>
          <p:cNvPr id="5" name="Tijdelijke aanduiding voor voettekst 4">
            <a:extLst>
              <a:ext uri="{FF2B5EF4-FFF2-40B4-BE49-F238E27FC236}">
                <a16:creationId xmlns:a16="http://schemas.microsoft.com/office/drawing/2014/main" id="{53B4655A-6B5F-48E8-AAD5-C03AD42CF709}"/>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17693B00-625A-4E3F-B31C-7BB41BFD7591}"/>
              </a:ext>
            </a:extLst>
          </p:cNvPr>
          <p:cNvSpPr>
            <a:spLocks noGrp="1"/>
          </p:cNvSpPr>
          <p:nvPr>
            <p:ph type="sldNum" sz="quarter" idx="12"/>
          </p:nvPr>
        </p:nvSpPr>
        <p:spPr/>
        <p:txBody>
          <a:bodyPr/>
          <a:lstStyle/>
          <a:p>
            <a:fld id="{E9C662C8-28D3-42EE-B4D0-CE1AC88E7A80}" type="slidenum">
              <a:rPr lang="en-US" smtClean="0"/>
              <a:t>‹nr.›</a:t>
            </a:fld>
            <a:endParaRPr lang="en-US"/>
          </a:p>
        </p:txBody>
      </p:sp>
      <p:grpSp>
        <p:nvGrpSpPr>
          <p:cNvPr id="8" name="Groep 7">
            <a:extLst>
              <a:ext uri="{FF2B5EF4-FFF2-40B4-BE49-F238E27FC236}">
                <a16:creationId xmlns:a16="http://schemas.microsoft.com/office/drawing/2014/main" id="{C170517C-50FA-4F61-8145-D547886FC1D5}"/>
              </a:ext>
            </a:extLst>
          </p:cNvPr>
          <p:cNvGrpSpPr/>
          <p:nvPr userDrawn="1"/>
        </p:nvGrpSpPr>
        <p:grpSpPr>
          <a:xfrm>
            <a:off x="10372086" y="0"/>
            <a:ext cx="1819914" cy="900719"/>
            <a:chOff x="10372086" y="0"/>
            <a:chExt cx="1819914" cy="900719"/>
          </a:xfrm>
        </p:grpSpPr>
        <p:sp>
          <p:nvSpPr>
            <p:cNvPr id="9" name="Rechthoek 8">
              <a:extLst>
                <a:ext uri="{FF2B5EF4-FFF2-40B4-BE49-F238E27FC236}">
                  <a16:creationId xmlns:a16="http://schemas.microsoft.com/office/drawing/2014/main" id="{60F380A3-D877-4CD2-BA7A-4B1D468AE3C2}"/>
                </a:ext>
              </a:extLst>
            </p:cNvPr>
            <p:cNvSpPr/>
            <p:nvPr userDrawn="1"/>
          </p:nvSpPr>
          <p:spPr>
            <a:xfrm>
              <a:off x="10372086" y="0"/>
              <a:ext cx="1819914" cy="90071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pic>
          <p:nvPicPr>
            <p:cNvPr id="10" name="Afbeelding 7">
              <a:extLst>
                <a:ext uri="{FF2B5EF4-FFF2-40B4-BE49-F238E27FC236}">
                  <a16:creationId xmlns:a16="http://schemas.microsoft.com/office/drawing/2014/main" id="{2658EB83-286F-47D0-9E84-7489A62669B7}"/>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0372086" y="50887"/>
              <a:ext cx="1768643" cy="849832"/>
            </a:xfrm>
            <a:prstGeom prst="rect">
              <a:avLst/>
            </a:prstGeom>
            <a:solidFill>
              <a:schemeClr val="bg1"/>
            </a:solidFill>
          </p:spPr>
        </p:pic>
      </p:grpSp>
    </p:spTree>
    <p:extLst>
      <p:ext uri="{BB962C8B-B14F-4D97-AF65-F5344CB8AC3E}">
        <p14:creationId xmlns:p14="http://schemas.microsoft.com/office/powerpoint/2010/main" val="22146253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Vergelijking">
    <p:bg>
      <p:bgPr>
        <a:blipFill dpi="0" rotWithShape="1">
          <a:blip r:embed="rId2" cstate="email">
            <a:lum/>
            <a:extLst>
              <a:ext uri="{28A0092B-C50C-407E-A947-70E740481C1C}">
                <a14:useLocalDpi xmlns:a14="http://schemas.microsoft.com/office/drawing/2010/main"/>
              </a:ext>
            </a:extLst>
          </a:blip>
          <a:srcRect/>
          <a:stretch>
            <a:fillRect l="-1000" r="-1000"/>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D84DAF-9B46-446B-8EBD-513DB875475E}"/>
              </a:ext>
            </a:extLst>
          </p:cNvPr>
          <p:cNvSpPr>
            <a:spLocks noGrp="1"/>
          </p:cNvSpPr>
          <p:nvPr>
            <p:ph type="title"/>
          </p:nvPr>
        </p:nvSpPr>
        <p:spPr>
          <a:xfrm>
            <a:off x="839788" y="365125"/>
            <a:ext cx="9249348" cy="1325563"/>
          </a:xfrm>
        </p:spPr>
        <p:txBody>
          <a:bodyPr/>
          <a:lstStyle/>
          <a:p>
            <a:r>
              <a:rPr lang="nl-NL"/>
              <a:t>Klik om stijl te bewerken</a:t>
            </a:r>
            <a:endParaRPr lang="en-US"/>
          </a:p>
        </p:txBody>
      </p:sp>
      <p:sp>
        <p:nvSpPr>
          <p:cNvPr id="3" name="Tijdelijke aanduiding voor tekst 2">
            <a:extLst>
              <a:ext uri="{FF2B5EF4-FFF2-40B4-BE49-F238E27FC236}">
                <a16:creationId xmlns:a16="http://schemas.microsoft.com/office/drawing/2014/main" id="{965E731D-33B1-4D91-A58B-A4B4513DE965}"/>
              </a:ext>
            </a:extLst>
          </p:cNvPr>
          <p:cNvSpPr>
            <a:spLocks noGrp="1"/>
          </p:cNvSpPr>
          <p:nvPr>
            <p:ph type="body" idx="1"/>
          </p:nvPr>
        </p:nvSpPr>
        <p:spPr>
          <a:xfrm>
            <a:off x="839788" y="1681163"/>
            <a:ext cx="45390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B2D0AF70-EDFB-49C3-A473-960050157798}"/>
              </a:ext>
            </a:extLst>
          </p:cNvPr>
          <p:cNvSpPr>
            <a:spLocks noGrp="1"/>
          </p:cNvSpPr>
          <p:nvPr>
            <p:ph sz="half" idx="2"/>
          </p:nvPr>
        </p:nvSpPr>
        <p:spPr>
          <a:xfrm>
            <a:off x="839789" y="2505075"/>
            <a:ext cx="4539036"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ijdelijke aanduiding voor tekst 4">
            <a:extLst>
              <a:ext uri="{FF2B5EF4-FFF2-40B4-BE49-F238E27FC236}">
                <a16:creationId xmlns:a16="http://schemas.microsoft.com/office/drawing/2014/main" id="{ACA52113-FABD-48EB-B9A9-DA991FB707D2}"/>
              </a:ext>
            </a:extLst>
          </p:cNvPr>
          <p:cNvSpPr>
            <a:spLocks noGrp="1"/>
          </p:cNvSpPr>
          <p:nvPr>
            <p:ph type="body" sz="quarter" idx="3"/>
          </p:nvPr>
        </p:nvSpPr>
        <p:spPr>
          <a:xfrm>
            <a:off x="5561806" y="1681163"/>
            <a:ext cx="452733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C6A4A6EE-66CA-4463-BCA9-55ADCB7D9E47}"/>
              </a:ext>
            </a:extLst>
          </p:cNvPr>
          <p:cNvSpPr>
            <a:spLocks noGrp="1"/>
          </p:cNvSpPr>
          <p:nvPr>
            <p:ph sz="quarter" idx="4"/>
          </p:nvPr>
        </p:nvSpPr>
        <p:spPr>
          <a:xfrm>
            <a:off x="5561806" y="2497471"/>
            <a:ext cx="4527330"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Tijdelijke aanduiding voor datum 6">
            <a:extLst>
              <a:ext uri="{FF2B5EF4-FFF2-40B4-BE49-F238E27FC236}">
                <a16:creationId xmlns:a16="http://schemas.microsoft.com/office/drawing/2014/main" id="{09E0D197-E508-4444-8487-0A229B9C35E6}"/>
              </a:ext>
            </a:extLst>
          </p:cNvPr>
          <p:cNvSpPr>
            <a:spLocks noGrp="1"/>
          </p:cNvSpPr>
          <p:nvPr>
            <p:ph type="dt" sz="half" idx="10"/>
          </p:nvPr>
        </p:nvSpPr>
        <p:spPr/>
        <p:txBody>
          <a:bodyPr/>
          <a:lstStyle/>
          <a:p>
            <a:fld id="{FFE93016-B519-4850-B914-C519376F1CD7}" type="datetimeFigureOut">
              <a:rPr lang="en-US" smtClean="0"/>
              <a:t>9/14/2022</a:t>
            </a:fld>
            <a:endParaRPr lang="en-US"/>
          </a:p>
        </p:txBody>
      </p:sp>
      <p:sp>
        <p:nvSpPr>
          <p:cNvPr id="8" name="Tijdelijke aanduiding voor voettekst 7">
            <a:extLst>
              <a:ext uri="{FF2B5EF4-FFF2-40B4-BE49-F238E27FC236}">
                <a16:creationId xmlns:a16="http://schemas.microsoft.com/office/drawing/2014/main" id="{0597DB75-71D4-4C08-9952-C03AAA7FFC37}"/>
              </a:ext>
            </a:extLst>
          </p:cNvPr>
          <p:cNvSpPr>
            <a:spLocks noGrp="1"/>
          </p:cNvSpPr>
          <p:nvPr>
            <p:ph type="ftr" sz="quarter" idx="11"/>
          </p:nvPr>
        </p:nvSpPr>
        <p:spPr/>
        <p:txBody>
          <a:bodyPr/>
          <a:lstStyle/>
          <a:p>
            <a:endParaRPr lang="en-US"/>
          </a:p>
        </p:txBody>
      </p:sp>
      <p:sp>
        <p:nvSpPr>
          <p:cNvPr id="9" name="Tijdelijke aanduiding voor dianummer 8">
            <a:extLst>
              <a:ext uri="{FF2B5EF4-FFF2-40B4-BE49-F238E27FC236}">
                <a16:creationId xmlns:a16="http://schemas.microsoft.com/office/drawing/2014/main" id="{FE311DFA-8661-4196-9689-8749DBE5EB0A}"/>
              </a:ext>
            </a:extLst>
          </p:cNvPr>
          <p:cNvSpPr>
            <a:spLocks noGrp="1"/>
          </p:cNvSpPr>
          <p:nvPr>
            <p:ph type="sldNum" sz="quarter" idx="12"/>
          </p:nvPr>
        </p:nvSpPr>
        <p:spPr/>
        <p:txBody>
          <a:bodyPr/>
          <a:lstStyle/>
          <a:p>
            <a:fld id="{E9C662C8-28D3-42EE-B4D0-CE1AC88E7A80}" type="slidenum">
              <a:rPr lang="en-US" smtClean="0"/>
              <a:t>‹nr.›</a:t>
            </a:fld>
            <a:endParaRPr lang="en-US"/>
          </a:p>
        </p:txBody>
      </p:sp>
      <p:grpSp>
        <p:nvGrpSpPr>
          <p:cNvPr id="11" name="Groep 10">
            <a:extLst>
              <a:ext uri="{FF2B5EF4-FFF2-40B4-BE49-F238E27FC236}">
                <a16:creationId xmlns:a16="http://schemas.microsoft.com/office/drawing/2014/main" id="{979C3848-D81B-4F8F-BFDC-26402E9462A1}"/>
              </a:ext>
            </a:extLst>
          </p:cNvPr>
          <p:cNvGrpSpPr/>
          <p:nvPr userDrawn="1"/>
        </p:nvGrpSpPr>
        <p:grpSpPr>
          <a:xfrm>
            <a:off x="10372086" y="0"/>
            <a:ext cx="1819914" cy="900719"/>
            <a:chOff x="10372086" y="0"/>
            <a:chExt cx="1819914" cy="900719"/>
          </a:xfrm>
        </p:grpSpPr>
        <p:sp>
          <p:nvSpPr>
            <p:cNvPr id="12" name="Rechthoek 11">
              <a:extLst>
                <a:ext uri="{FF2B5EF4-FFF2-40B4-BE49-F238E27FC236}">
                  <a16:creationId xmlns:a16="http://schemas.microsoft.com/office/drawing/2014/main" id="{76EEF0AD-9D96-49A2-8ADF-3C3DEFBC9035}"/>
                </a:ext>
              </a:extLst>
            </p:cNvPr>
            <p:cNvSpPr/>
            <p:nvPr userDrawn="1"/>
          </p:nvSpPr>
          <p:spPr>
            <a:xfrm>
              <a:off x="10372086" y="0"/>
              <a:ext cx="1819914" cy="90071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pic>
          <p:nvPicPr>
            <p:cNvPr id="13" name="Afbeelding 7">
              <a:extLst>
                <a:ext uri="{FF2B5EF4-FFF2-40B4-BE49-F238E27FC236}">
                  <a16:creationId xmlns:a16="http://schemas.microsoft.com/office/drawing/2014/main" id="{633BC047-9E4E-459E-BB67-E49EF87751C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0372086" y="50887"/>
              <a:ext cx="1768643" cy="849832"/>
            </a:xfrm>
            <a:prstGeom prst="rect">
              <a:avLst/>
            </a:prstGeom>
            <a:solidFill>
              <a:schemeClr val="bg1"/>
            </a:solidFill>
          </p:spPr>
        </p:pic>
      </p:grpSp>
    </p:spTree>
    <p:extLst>
      <p:ext uri="{BB962C8B-B14F-4D97-AF65-F5344CB8AC3E}">
        <p14:creationId xmlns:p14="http://schemas.microsoft.com/office/powerpoint/2010/main" val="20803935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D638296A-5A66-E346-8D17-70DB93B4EEDC}"/>
              </a:ext>
            </a:extLst>
          </p:cNvPr>
          <p:cNvSpPr/>
          <p:nvPr/>
        </p:nvSpPr>
        <p:spPr>
          <a:xfrm>
            <a:off x="0" y="0"/>
            <a:ext cx="12192000" cy="6858000"/>
          </a:xfrm>
          <a:prstGeom prst="rect">
            <a:avLst/>
          </a:prstGeom>
          <a:solidFill>
            <a:srgbClr val="E8A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A8BA0AC0-494D-C345-9548-3B6BF1C67A4B}"/>
              </a:ext>
            </a:extLst>
          </p:cNvPr>
          <p:cNvSpPr>
            <a:spLocks noGrp="1"/>
          </p:cNvSpPr>
          <p:nvPr>
            <p:ph type="ctrTitle" hasCustomPrompt="1"/>
          </p:nvPr>
        </p:nvSpPr>
        <p:spPr>
          <a:xfrm>
            <a:off x="838200" y="1916113"/>
            <a:ext cx="7402975" cy="2542903"/>
          </a:xfrm>
        </p:spPr>
        <p:txBody>
          <a:bodyPr anchor="b"/>
          <a:lstStyle>
            <a:lvl1pPr algn="l">
              <a:defRPr sz="6000" b="1">
                <a:solidFill>
                  <a:schemeClr val="bg1"/>
                </a:solidFill>
                <a:latin typeface="+mn-lt"/>
              </a:defRPr>
            </a:lvl1pPr>
          </a:lstStyle>
          <a:p>
            <a:r>
              <a:rPr lang="nl-NL" dirty="0"/>
              <a:t>Type hier je titel over maximaal twee regels</a:t>
            </a:r>
          </a:p>
        </p:txBody>
      </p:sp>
      <p:sp>
        <p:nvSpPr>
          <p:cNvPr id="3" name="Ondertitel 2">
            <a:extLst>
              <a:ext uri="{FF2B5EF4-FFF2-40B4-BE49-F238E27FC236}">
                <a16:creationId xmlns:a16="http://schemas.microsoft.com/office/drawing/2014/main" id="{DA9F3DDC-37A1-7146-B410-CDCD5198BA99}"/>
              </a:ext>
            </a:extLst>
          </p:cNvPr>
          <p:cNvSpPr>
            <a:spLocks noGrp="1"/>
          </p:cNvSpPr>
          <p:nvPr>
            <p:ph type="subTitle" idx="1"/>
          </p:nvPr>
        </p:nvSpPr>
        <p:spPr>
          <a:xfrm>
            <a:off x="838200" y="4593459"/>
            <a:ext cx="7402975" cy="917028"/>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4" name="Tijdelijke aanduiding voor datum 3">
            <a:extLst>
              <a:ext uri="{FF2B5EF4-FFF2-40B4-BE49-F238E27FC236}">
                <a16:creationId xmlns:a16="http://schemas.microsoft.com/office/drawing/2014/main" id="{6BAE6E1E-B2F6-AB41-A12B-F784FD155E56}"/>
              </a:ext>
            </a:extLst>
          </p:cNvPr>
          <p:cNvSpPr>
            <a:spLocks noGrp="1"/>
          </p:cNvSpPr>
          <p:nvPr>
            <p:ph type="dt" sz="half" idx="10"/>
          </p:nvPr>
        </p:nvSpPr>
        <p:spPr>
          <a:xfrm>
            <a:off x="838200" y="5644931"/>
            <a:ext cx="2743200" cy="365125"/>
          </a:xfrm>
        </p:spPr>
        <p:txBody>
          <a:bodyPr lIns="0" tIns="0" rIns="0" bIns="0"/>
          <a:lstStyle>
            <a:lvl1pPr>
              <a:defRPr sz="1600">
                <a:solidFill>
                  <a:schemeClr val="bg1"/>
                </a:solidFill>
              </a:defRPr>
            </a:lvl1pPr>
          </a:lstStyle>
          <a:p>
            <a:fld id="{FFE93016-B519-4850-B914-C519376F1CD7}" type="datetimeFigureOut">
              <a:rPr lang="en-US" smtClean="0"/>
              <a:pPr/>
              <a:t>9/14/2022</a:t>
            </a:fld>
            <a:endParaRPr lang="en-US" dirty="0"/>
          </a:p>
        </p:txBody>
      </p:sp>
      <p:pic>
        <p:nvPicPr>
          <p:cNvPr id="8" name="Afbeelding 7">
            <a:extLst>
              <a:ext uri="{FF2B5EF4-FFF2-40B4-BE49-F238E27FC236}">
                <a16:creationId xmlns:a16="http://schemas.microsoft.com/office/drawing/2014/main" id="{72C8A42C-7518-904C-8BE2-25701502A84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3295"/>
          <a:stretch/>
        </p:blipFill>
        <p:spPr>
          <a:xfrm>
            <a:off x="8241175" y="681037"/>
            <a:ext cx="4472660" cy="10419446"/>
          </a:xfrm>
          <a:prstGeom prst="rect">
            <a:avLst/>
          </a:prstGeom>
        </p:spPr>
      </p:pic>
      <p:pic>
        <p:nvPicPr>
          <p:cNvPr id="10" name="Afbeelding 9">
            <a:extLst>
              <a:ext uri="{FF2B5EF4-FFF2-40B4-BE49-F238E27FC236}">
                <a16:creationId xmlns:a16="http://schemas.microsoft.com/office/drawing/2014/main" id="{AA6EF79D-8F44-1A44-AB02-C56940CBFF9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2977" y="568600"/>
            <a:ext cx="5703023" cy="1234186"/>
          </a:xfrm>
          <a:prstGeom prst="rect">
            <a:avLst/>
          </a:prstGeom>
        </p:spPr>
      </p:pic>
      <p:pic>
        <p:nvPicPr>
          <p:cNvPr id="9" name="Afbeelding 8" descr="Afbeelding met voedsel&#10;&#10;Automatisch gegenereerde beschrijving">
            <a:extLst>
              <a:ext uri="{FF2B5EF4-FFF2-40B4-BE49-F238E27FC236}">
                <a16:creationId xmlns:a16="http://schemas.microsoft.com/office/drawing/2014/main" id="{35990F37-5A09-4647-89D0-DEC0810AF32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284309" y="60849"/>
            <a:ext cx="1788845" cy="859559"/>
          </a:xfrm>
          <a:prstGeom prst="rect">
            <a:avLst/>
          </a:prstGeom>
        </p:spPr>
      </p:pic>
    </p:spTree>
    <p:extLst>
      <p:ext uri="{BB962C8B-B14F-4D97-AF65-F5344CB8AC3E}">
        <p14:creationId xmlns:p14="http://schemas.microsoft.com/office/powerpoint/2010/main" val="1170724647"/>
      </p:ext>
    </p:extLst>
  </p:cSld>
  <p:clrMapOvr>
    <a:masterClrMapping/>
  </p:clrMapOvr>
  <p:extLst>
    <p:ext uri="{DCECCB84-F9BA-43D5-87BE-67443E8EF086}">
      <p15:sldGuideLst xmlns:p15="http://schemas.microsoft.com/office/powerpoint/2012/main">
        <p15:guide id="1" pos="3840">
          <p15:clr>
            <a:srgbClr val="FBAE40"/>
          </p15:clr>
        </p15:guide>
        <p15:guide id="2" pos="50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_Titeldia">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D638296A-5A66-E346-8D17-70DB93B4EEDC}"/>
              </a:ext>
            </a:extLst>
          </p:cNvPr>
          <p:cNvSpPr/>
          <p:nvPr/>
        </p:nvSpPr>
        <p:spPr>
          <a:xfrm>
            <a:off x="0" y="0"/>
            <a:ext cx="12192000" cy="6858000"/>
          </a:xfrm>
          <a:prstGeom prst="rect">
            <a:avLst/>
          </a:prstGeom>
          <a:solidFill>
            <a:srgbClr val="5EA5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A8BA0AC0-494D-C345-9548-3B6BF1C67A4B}"/>
              </a:ext>
            </a:extLst>
          </p:cNvPr>
          <p:cNvSpPr>
            <a:spLocks noGrp="1"/>
          </p:cNvSpPr>
          <p:nvPr>
            <p:ph type="ctrTitle" hasCustomPrompt="1"/>
          </p:nvPr>
        </p:nvSpPr>
        <p:spPr>
          <a:xfrm>
            <a:off x="838200" y="1916113"/>
            <a:ext cx="7402975" cy="2542903"/>
          </a:xfrm>
        </p:spPr>
        <p:txBody>
          <a:bodyPr anchor="b"/>
          <a:lstStyle>
            <a:lvl1pPr algn="l">
              <a:defRPr sz="6000" b="1">
                <a:solidFill>
                  <a:schemeClr val="bg1"/>
                </a:solidFill>
                <a:latin typeface="+mn-lt"/>
              </a:defRPr>
            </a:lvl1pPr>
          </a:lstStyle>
          <a:p>
            <a:r>
              <a:rPr lang="nl-NL" dirty="0"/>
              <a:t>Type hier je titel over maximaal twee regels</a:t>
            </a:r>
          </a:p>
        </p:txBody>
      </p:sp>
      <p:sp>
        <p:nvSpPr>
          <p:cNvPr id="3" name="Ondertitel 2">
            <a:extLst>
              <a:ext uri="{FF2B5EF4-FFF2-40B4-BE49-F238E27FC236}">
                <a16:creationId xmlns:a16="http://schemas.microsoft.com/office/drawing/2014/main" id="{DA9F3DDC-37A1-7146-B410-CDCD5198BA99}"/>
              </a:ext>
            </a:extLst>
          </p:cNvPr>
          <p:cNvSpPr>
            <a:spLocks noGrp="1"/>
          </p:cNvSpPr>
          <p:nvPr>
            <p:ph type="subTitle" idx="1"/>
          </p:nvPr>
        </p:nvSpPr>
        <p:spPr>
          <a:xfrm>
            <a:off x="838200" y="4593459"/>
            <a:ext cx="7402975" cy="917028"/>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4" name="Tijdelijke aanduiding voor datum 3">
            <a:extLst>
              <a:ext uri="{FF2B5EF4-FFF2-40B4-BE49-F238E27FC236}">
                <a16:creationId xmlns:a16="http://schemas.microsoft.com/office/drawing/2014/main" id="{6BAE6E1E-B2F6-AB41-A12B-F784FD155E56}"/>
              </a:ext>
            </a:extLst>
          </p:cNvPr>
          <p:cNvSpPr>
            <a:spLocks noGrp="1"/>
          </p:cNvSpPr>
          <p:nvPr>
            <p:ph type="dt" sz="half" idx="10"/>
          </p:nvPr>
        </p:nvSpPr>
        <p:spPr>
          <a:xfrm>
            <a:off x="838200" y="5644931"/>
            <a:ext cx="2743200" cy="365125"/>
          </a:xfrm>
        </p:spPr>
        <p:txBody>
          <a:bodyPr lIns="0" tIns="0" rIns="0" bIns="0"/>
          <a:lstStyle>
            <a:lvl1pPr>
              <a:defRPr sz="1600">
                <a:solidFill>
                  <a:schemeClr val="bg1"/>
                </a:solidFill>
              </a:defRPr>
            </a:lvl1pPr>
          </a:lstStyle>
          <a:p>
            <a:fld id="{FFE93016-B519-4850-B914-C519376F1CD7}" type="datetimeFigureOut">
              <a:rPr lang="en-US" smtClean="0"/>
              <a:t>9/14/2022</a:t>
            </a:fld>
            <a:endParaRPr lang="en-US"/>
          </a:p>
        </p:txBody>
      </p:sp>
      <p:pic>
        <p:nvPicPr>
          <p:cNvPr id="8" name="Afbeelding 7">
            <a:extLst>
              <a:ext uri="{FF2B5EF4-FFF2-40B4-BE49-F238E27FC236}">
                <a16:creationId xmlns:a16="http://schemas.microsoft.com/office/drawing/2014/main" id="{72C8A42C-7518-904C-8BE2-25701502A84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3295"/>
          <a:stretch/>
        </p:blipFill>
        <p:spPr>
          <a:xfrm>
            <a:off x="8241175" y="681037"/>
            <a:ext cx="4472660" cy="10419446"/>
          </a:xfrm>
          <a:prstGeom prst="rect">
            <a:avLst/>
          </a:prstGeom>
        </p:spPr>
      </p:pic>
      <p:pic>
        <p:nvPicPr>
          <p:cNvPr id="10" name="Afbeelding 9">
            <a:extLst>
              <a:ext uri="{FF2B5EF4-FFF2-40B4-BE49-F238E27FC236}">
                <a16:creationId xmlns:a16="http://schemas.microsoft.com/office/drawing/2014/main" id="{AA6EF79D-8F44-1A44-AB02-C56940CBFF9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92977" y="568600"/>
            <a:ext cx="5703023" cy="1234185"/>
          </a:xfrm>
          <a:prstGeom prst="rect">
            <a:avLst/>
          </a:prstGeom>
        </p:spPr>
      </p:pic>
    </p:spTree>
    <p:extLst>
      <p:ext uri="{BB962C8B-B14F-4D97-AF65-F5344CB8AC3E}">
        <p14:creationId xmlns:p14="http://schemas.microsoft.com/office/powerpoint/2010/main" val="431667904"/>
      </p:ext>
    </p:extLst>
  </p:cSld>
  <p:clrMapOvr>
    <a:masterClrMapping/>
  </p:clrMapOvr>
  <p:extLst>
    <p:ext uri="{DCECCB84-F9BA-43D5-87BE-67443E8EF086}">
      <p15:sldGuideLst xmlns:p15="http://schemas.microsoft.com/office/powerpoint/2012/main">
        <p15:guide id="1" pos="3840">
          <p15:clr>
            <a:srgbClr val="FBAE40"/>
          </p15:clr>
        </p15:guide>
        <p15:guide id="2" pos="50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2_Titeldia">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D638296A-5A66-E346-8D17-70DB93B4EEDC}"/>
              </a:ext>
            </a:extLst>
          </p:cNvPr>
          <p:cNvSpPr/>
          <p:nvPr/>
        </p:nvSpPr>
        <p:spPr>
          <a:xfrm>
            <a:off x="0" y="0"/>
            <a:ext cx="12192000" cy="6858000"/>
          </a:xfrm>
          <a:prstGeom prst="rect">
            <a:avLst/>
          </a:prstGeom>
          <a:solidFill>
            <a:srgbClr val="C3CC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A8BA0AC0-494D-C345-9548-3B6BF1C67A4B}"/>
              </a:ext>
            </a:extLst>
          </p:cNvPr>
          <p:cNvSpPr>
            <a:spLocks noGrp="1"/>
          </p:cNvSpPr>
          <p:nvPr>
            <p:ph type="ctrTitle" hasCustomPrompt="1"/>
          </p:nvPr>
        </p:nvSpPr>
        <p:spPr>
          <a:xfrm>
            <a:off x="838200" y="1916113"/>
            <a:ext cx="7402975" cy="2542903"/>
          </a:xfrm>
        </p:spPr>
        <p:txBody>
          <a:bodyPr anchor="b"/>
          <a:lstStyle>
            <a:lvl1pPr algn="l">
              <a:defRPr sz="6000" b="1">
                <a:solidFill>
                  <a:schemeClr val="bg1"/>
                </a:solidFill>
                <a:latin typeface="+mn-lt"/>
              </a:defRPr>
            </a:lvl1pPr>
          </a:lstStyle>
          <a:p>
            <a:r>
              <a:rPr lang="nl-NL" dirty="0"/>
              <a:t>Type hier je titel over maximaal twee regels</a:t>
            </a:r>
          </a:p>
        </p:txBody>
      </p:sp>
      <p:sp>
        <p:nvSpPr>
          <p:cNvPr id="3" name="Ondertitel 2">
            <a:extLst>
              <a:ext uri="{FF2B5EF4-FFF2-40B4-BE49-F238E27FC236}">
                <a16:creationId xmlns:a16="http://schemas.microsoft.com/office/drawing/2014/main" id="{DA9F3DDC-37A1-7146-B410-CDCD5198BA99}"/>
              </a:ext>
            </a:extLst>
          </p:cNvPr>
          <p:cNvSpPr>
            <a:spLocks noGrp="1"/>
          </p:cNvSpPr>
          <p:nvPr>
            <p:ph type="subTitle" idx="1"/>
          </p:nvPr>
        </p:nvSpPr>
        <p:spPr>
          <a:xfrm>
            <a:off x="838200" y="4593459"/>
            <a:ext cx="7402975" cy="917028"/>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4" name="Tijdelijke aanduiding voor datum 3">
            <a:extLst>
              <a:ext uri="{FF2B5EF4-FFF2-40B4-BE49-F238E27FC236}">
                <a16:creationId xmlns:a16="http://schemas.microsoft.com/office/drawing/2014/main" id="{6BAE6E1E-B2F6-AB41-A12B-F784FD155E56}"/>
              </a:ext>
            </a:extLst>
          </p:cNvPr>
          <p:cNvSpPr>
            <a:spLocks noGrp="1"/>
          </p:cNvSpPr>
          <p:nvPr>
            <p:ph type="dt" sz="half" idx="10"/>
          </p:nvPr>
        </p:nvSpPr>
        <p:spPr>
          <a:xfrm>
            <a:off x="838200" y="5644931"/>
            <a:ext cx="2743200" cy="365125"/>
          </a:xfrm>
        </p:spPr>
        <p:txBody>
          <a:bodyPr lIns="0" tIns="0" rIns="0" bIns="0"/>
          <a:lstStyle>
            <a:lvl1pPr>
              <a:defRPr sz="1600">
                <a:solidFill>
                  <a:schemeClr val="bg1"/>
                </a:solidFill>
              </a:defRPr>
            </a:lvl1pPr>
          </a:lstStyle>
          <a:p>
            <a:fld id="{FFE93016-B519-4850-B914-C519376F1CD7}" type="datetimeFigureOut">
              <a:rPr lang="en-US" smtClean="0"/>
              <a:t>9/14/2022</a:t>
            </a:fld>
            <a:endParaRPr lang="en-US"/>
          </a:p>
        </p:txBody>
      </p:sp>
      <p:pic>
        <p:nvPicPr>
          <p:cNvPr id="8" name="Afbeelding 7">
            <a:extLst>
              <a:ext uri="{FF2B5EF4-FFF2-40B4-BE49-F238E27FC236}">
                <a16:creationId xmlns:a16="http://schemas.microsoft.com/office/drawing/2014/main" id="{72C8A42C-7518-904C-8BE2-25701502A84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3295"/>
          <a:stretch/>
        </p:blipFill>
        <p:spPr>
          <a:xfrm>
            <a:off x="8241175" y="681037"/>
            <a:ext cx="4472660" cy="10419446"/>
          </a:xfrm>
          <a:prstGeom prst="rect">
            <a:avLst/>
          </a:prstGeom>
        </p:spPr>
      </p:pic>
      <p:pic>
        <p:nvPicPr>
          <p:cNvPr id="10" name="Afbeelding 9">
            <a:extLst>
              <a:ext uri="{FF2B5EF4-FFF2-40B4-BE49-F238E27FC236}">
                <a16:creationId xmlns:a16="http://schemas.microsoft.com/office/drawing/2014/main" id="{AA6EF79D-8F44-1A44-AB02-C56940CBFF9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92977" y="568600"/>
            <a:ext cx="5703023" cy="1234185"/>
          </a:xfrm>
          <a:prstGeom prst="rect">
            <a:avLst/>
          </a:prstGeom>
        </p:spPr>
      </p:pic>
    </p:spTree>
    <p:extLst>
      <p:ext uri="{BB962C8B-B14F-4D97-AF65-F5344CB8AC3E}">
        <p14:creationId xmlns:p14="http://schemas.microsoft.com/office/powerpoint/2010/main" val="4171210147"/>
      </p:ext>
    </p:extLst>
  </p:cSld>
  <p:clrMapOvr>
    <a:masterClrMapping/>
  </p:clrMapOvr>
  <p:extLst>
    <p:ext uri="{DCECCB84-F9BA-43D5-87BE-67443E8EF086}">
      <p15:sldGuideLst xmlns:p15="http://schemas.microsoft.com/office/powerpoint/2012/main">
        <p15:guide id="1" pos="3840">
          <p15:clr>
            <a:srgbClr val="FBAE40"/>
          </p15:clr>
        </p15:guide>
        <p15:guide id="2" pos="50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el en object">
    <p:bg>
      <p:bgPr>
        <a:blipFill dpi="0" rotWithShape="1">
          <a:blip r:embed="rId2" cstate="email">
            <a:lum/>
            <a:extLst>
              <a:ext uri="{28A0092B-C50C-407E-A947-70E740481C1C}">
                <a14:useLocalDpi xmlns:a14="http://schemas.microsoft.com/office/drawing/2010/main"/>
              </a:ext>
            </a:extLst>
          </a:blip>
          <a:srcRect/>
          <a:stretch>
            <a:fillRect l="-1000" r="-1000"/>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DFB1ED-A73B-4E40-8E4A-F9BE3F273BDB}"/>
              </a:ext>
            </a:extLst>
          </p:cNvPr>
          <p:cNvSpPr>
            <a:spLocks noGrp="1"/>
          </p:cNvSpPr>
          <p:nvPr>
            <p:ph type="title"/>
          </p:nvPr>
        </p:nvSpPr>
        <p:spPr/>
        <p:txBody>
          <a:bodyPr/>
          <a:lstStyle/>
          <a:p>
            <a:r>
              <a:rPr lang="nl-NL"/>
              <a:t>Klik om stijl te bewerken</a:t>
            </a:r>
            <a:endParaRPr lang="en-US"/>
          </a:p>
        </p:txBody>
      </p:sp>
      <p:sp>
        <p:nvSpPr>
          <p:cNvPr id="3" name="Tijdelijke aanduiding voor inhoud 2">
            <a:extLst>
              <a:ext uri="{FF2B5EF4-FFF2-40B4-BE49-F238E27FC236}">
                <a16:creationId xmlns:a16="http://schemas.microsoft.com/office/drawing/2014/main" id="{0AB66DD3-EA2A-44E0-AD9E-7FAD15702CE7}"/>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ijdelijke aanduiding voor datum 3">
            <a:extLst>
              <a:ext uri="{FF2B5EF4-FFF2-40B4-BE49-F238E27FC236}">
                <a16:creationId xmlns:a16="http://schemas.microsoft.com/office/drawing/2014/main" id="{14AFC46B-611B-40DD-B841-33075E7B33F5}"/>
              </a:ext>
            </a:extLst>
          </p:cNvPr>
          <p:cNvSpPr>
            <a:spLocks noGrp="1"/>
          </p:cNvSpPr>
          <p:nvPr>
            <p:ph type="dt" sz="half" idx="10"/>
          </p:nvPr>
        </p:nvSpPr>
        <p:spPr/>
        <p:txBody>
          <a:bodyPr/>
          <a:lstStyle/>
          <a:p>
            <a:fld id="{FFE93016-B519-4850-B914-C519376F1CD7}" type="datetimeFigureOut">
              <a:rPr lang="en-US" smtClean="0"/>
              <a:t>9/14/2022</a:t>
            </a:fld>
            <a:endParaRPr lang="en-US"/>
          </a:p>
        </p:txBody>
      </p:sp>
      <p:sp>
        <p:nvSpPr>
          <p:cNvPr id="5" name="Tijdelijke aanduiding voor voettekst 4">
            <a:extLst>
              <a:ext uri="{FF2B5EF4-FFF2-40B4-BE49-F238E27FC236}">
                <a16:creationId xmlns:a16="http://schemas.microsoft.com/office/drawing/2014/main" id="{98542695-512A-48AE-B99C-9EB781B97446}"/>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0FA45968-9AAF-473D-B85E-340CB6D82A1D}"/>
              </a:ext>
            </a:extLst>
          </p:cNvPr>
          <p:cNvSpPr>
            <a:spLocks noGrp="1"/>
          </p:cNvSpPr>
          <p:nvPr>
            <p:ph type="sldNum" sz="quarter" idx="12"/>
          </p:nvPr>
        </p:nvSpPr>
        <p:spPr/>
        <p:txBody>
          <a:bodyPr/>
          <a:lstStyle/>
          <a:p>
            <a:fld id="{E9C662C8-28D3-42EE-B4D0-CE1AC88E7A80}" type="slidenum">
              <a:rPr lang="en-US" smtClean="0"/>
              <a:t>‹nr.›</a:t>
            </a:fld>
            <a:endParaRPr lang="en-US"/>
          </a:p>
        </p:txBody>
      </p:sp>
      <p:grpSp>
        <p:nvGrpSpPr>
          <p:cNvPr id="11" name="Groep 10">
            <a:extLst>
              <a:ext uri="{FF2B5EF4-FFF2-40B4-BE49-F238E27FC236}">
                <a16:creationId xmlns:a16="http://schemas.microsoft.com/office/drawing/2014/main" id="{9355D07F-19C6-42F1-A65D-93CF4A8BF3E7}"/>
              </a:ext>
            </a:extLst>
          </p:cNvPr>
          <p:cNvGrpSpPr/>
          <p:nvPr userDrawn="1"/>
        </p:nvGrpSpPr>
        <p:grpSpPr>
          <a:xfrm>
            <a:off x="10372086" y="0"/>
            <a:ext cx="1819914" cy="900719"/>
            <a:chOff x="10372086" y="0"/>
            <a:chExt cx="1819914" cy="900719"/>
          </a:xfrm>
        </p:grpSpPr>
        <p:sp>
          <p:nvSpPr>
            <p:cNvPr id="10" name="Rechthoek 9">
              <a:extLst>
                <a:ext uri="{FF2B5EF4-FFF2-40B4-BE49-F238E27FC236}">
                  <a16:creationId xmlns:a16="http://schemas.microsoft.com/office/drawing/2014/main" id="{456A0C78-2563-4333-989F-BB71FB08FDE2}"/>
                </a:ext>
              </a:extLst>
            </p:cNvPr>
            <p:cNvSpPr/>
            <p:nvPr userDrawn="1"/>
          </p:nvSpPr>
          <p:spPr>
            <a:xfrm>
              <a:off x="10372086" y="0"/>
              <a:ext cx="1819914" cy="90071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pic>
          <p:nvPicPr>
            <p:cNvPr id="7" name="Afbeelding 7">
              <a:extLst>
                <a:ext uri="{FF2B5EF4-FFF2-40B4-BE49-F238E27FC236}">
                  <a16:creationId xmlns:a16="http://schemas.microsoft.com/office/drawing/2014/main" id="{4260B7E6-DF3A-4A67-BF39-C3276E3054BF}"/>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0372086" y="50887"/>
              <a:ext cx="1768643" cy="849832"/>
            </a:xfrm>
            <a:prstGeom prst="rect">
              <a:avLst/>
            </a:prstGeom>
            <a:solidFill>
              <a:schemeClr val="bg1"/>
            </a:solidFill>
          </p:spPr>
        </p:pic>
      </p:grpSp>
    </p:spTree>
    <p:extLst>
      <p:ext uri="{BB962C8B-B14F-4D97-AF65-F5344CB8AC3E}">
        <p14:creationId xmlns:p14="http://schemas.microsoft.com/office/powerpoint/2010/main" val="2554380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 koloms">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DA9F3DDC-37A1-7146-B410-CDCD5198BA99}"/>
              </a:ext>
            </a:extLst>
          </p:cNvPr>
          <p:cNvSpPr>
            <a:spLocks noGrp="1"/>
          </p:cNvSpPr>
          <p:nvPr>
            <p:ph type="subTitle" idx="1" hasCustomPrompt="1"/>
          </p:nvPr>
        </p:nvSpPr>
        <p:spPr>
          <a:xfrm>
            <a:off x="803276" y="2777924"/>
            <a:ext cx="10764837" cy="3321934"/>
          </a:xfrm>
        </p:spPr>
        <p:txBody>
          <a:bodyPr lIns="0" tIns="0" rIns="0" bIns="0"/>
          <a:lstStyle>
            <a:lvl1pPr marL="0" indent="0" algn="l">
              <a:buNone/>
              <a:defRPr sz="2400">
                <a:solidFill>
                  <a:srgbClr val="31154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Type hier de tekst</a:t>
            </a:r>
          </a:p>
        </p:txBody>
      </p:sp>
      <p:pic>
        <p:nvPicPr>
          <p:cNvPr id="10" name="Afbeelding 9">
            <a:extLst>
              <a:ext uri="{FF2B5EF4-FFF2-40B4-BE49-F238E27FC236}">
                <a16:creationId xmlns:a16="http://schemas.microsoft.com/office/drawing/2014/main" id="{AA6EF79D-8F44-1A44-AB02-C56940CBFF9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56963"/>
          <a:stretch/>
        </p:blipFill>
        <p:spPr>
          <a:xfrm>
            <a:off x="9250307" y="568600"/>
            <a:ext cx="2454395" cy="1234185"/>
          </a:xfrm>
          <a:prstGeom prst="rect">
            <a:avLst/>
          </a:prstGeom>
        </p:spPr>
      </p:pic>
      <p:sp>
        <p:nvSpPr>
          <p:cNvPr id="9" name="Tijdelijke aanduiding voor datum 3">
            <a:extLst>
              <a:ext uri="{FF2B5EF4-FFF2-40B4-BE49-F238E27FC236}">
                <a16:creationId xmlns:a16="http://schemas.microsoft.com/office/drawing/2014/main" id="{3D20F312-F941-B24F-BDB4-267728A3C38A}"/>
              </a:ext>
            </a:extLst>
          </p:cNvPr>
          <p:cNvSpPr>
            <a:spLocks noGrp="1"/>
          </p:cNvSpPr>
          <p:nvPr>
            <p:ph type="dt" sz="half" idx="2"/>
          </p:nvPr>
        </p:nvSpPr>
        <p:spPr>
          <a:xfrm>
            <a:off x="803276" y="6356350"/>
            <a:ext cx="1720006" cy="365125"/>
          </a:xfrm>
          <a:prstGeom prst="rect">
            <a:avLst/>
          </a:prstGeom>
        </p:spPr>
        <p:txBody>
          <a:bodyPr vert="horz" lIns="91440" tIns="45720" rIns="91440" bIns="45720" rtlCol="0" anchor="ctr"/>
          <a:lstStyle>
            <a:lvl1pPr algn="l">
              <a:defRPr sz="1200">
                <a:solidFill>
                  <a:srgbClr val="31154C"/>
                </a:solidFill>
              </a:defRPr>
            </a:lvl1pPr>
          </a:lstStyle>
          <a:p>
            <a:fld id="{396E11BE-20BF-F846-86BD-B35187064DE6}" type="datetime2">
              <a:rPr lang="nl-NL" smtClean="0"/>
              <a:t>woensdag 14 september 2022</a:t>
            </a:fld>
            <a:endParaRPr lang="nl-NL" dirty="0"/>
          </a:p>
        </p:txBody>
      </p:sp>
      <p:sp>
        <p:nvSpPr>
          <p:cNvPr id="11" name="Tijdelijke aanduiding voor voettekst 4">
            <a:extLst>
              <a:ext uri="{FF2B5EF4-FFF2-40B4-BE49-F238E27FC236}">
                <a16:creationId xmlns:a16="http://schemas.microsoft.com/office/drawing/2014/main" id="{14E0037F-D6C0-B540-B4EF-51D6333AE6AD}"/>
              </a:ext>
            </a:extLst>
          </p:cNvPr>
          <p:cNvSpPr>
            <a:spLocks noGrp="1"/>
          </p:cNvSpPr>
          <p:nvPr>
            <p:ph type="ftr" sz="quarter" idx="3"/>
          </p:nvPr>
        </p:nvSpPr>
        <p:spPr>
          <a:xfrm>
            <a:off x="2687255" y="6356350"/>
            <a:ext cx="6817489" cy="365125"/>
          </a:xfrm>
          <a:prstGeom prst="rect">
            <a:avLst/>
          </a:prstGeom>
        </p:spPr>
        <p:txBody>
          <a:bodyPr vert="horz" lIns="91440" tIns="45720" rIns="91440" bIns="45720" rtlCol="0" anchor="ctr"/>
          <a:lstStyle>
            <a:lvl1pPr algn="ctr">
              <a:defRPr sz="1200">
                <a:solidFill>
                  <a:srgbClr val="31154C"/>
                </a:solidFill>
              </a:defRPr>
            </a:lvl1pPr>
          </a:lstStyle>
          <a:p>
            <a:r>
              <a:rPr lang="nl-NL">
                <a:solidFill>
                  <a:srgbClr val="31154C"/>
                </a:solidFill>
              </a:rPr>
              <a:t>Basis template Talentboom Brancheopleiding</a:t>
            </a:r>
            <a:endParaRPr lang="nl-NL" dirty="0">
              <a:solidFill>
                <a:srgbClr val="31154C"/>
              </a:solidFill>
            </a:endParaRPr>
          </a:p>
        </p:txBody>
      </p:sp>
      <p:sp>
        <p:nvSpPr>
          <p:cNvPr id="12" name="Tijdelijke aanduiding voor dianummer 5">
            <a:extLst>
              <a:ext uri="{FF2B5EF4-FFF2-40B4-BE49-F238E27FC236}">
                <a16:creationId xmlns:a16="http://schemas.microsoft.com/office/drawing/2014/main" id="{130032EE-3557-3341-ACFB-3B1DA3D2CD2B}"/>
              </a:ext>
            </a:extLst>
          </p:cNvPr>
          <p:cNvSpPr>
            <a:spLocks noGrp="1"/>
          </p:cNvSpPr>
          <p:nvPr>
            <p:ph type="sldNum" sz="quarter" idx="4"/>
          </p:nvPr>
        </p:nvSpPr>
        <p:spPr>
          <a:xfrm>
            <a:off x="9668717" y="6356350"/>
            <a:ext cx="1899396" cy="365125"/>
          </a:xfrm>
          <a:prstGeom prst="rect">
            <a:avLst/>
          </a:prstGeom>
        </p:spPr>
        <p:txBody>
          <a:bodyPr vert="horz" lIns="91440" tIns="45720" rIns="91440" bIns="45720" rtlCol="0" anchor="ctr"/>
          <a:lstStyle>
            <a:lvl1pPr algn="r">
              <a:defRPr sz="1200">
                <a:solidFill>
                  <a:srgbClr val="31154C"/>
                </a:solidFill>
              </a:defRPr>
            </a:lvl1pPr>
          </a:lstStyle>
          <a:p>
            <a:fld id="{4C327C96-A42F-E04E-8E8F-52094B3FA1B5}" type="slidenum">
              <a:rPr lang="nl-NL" smtClean="0"/>
              <a:pPr/>
              <a:t>‹nr.›</a:t>
            </a:fld>
            <a:endParaRPr lang="nl-NL"/>
          </a:p>
        </p:txBody>
      </p:sp>
      <p:sp>
        <p:nvSpPr>
          <p:cNvPr id="13" name="Titel 1">
            <a:extLst>
              <a:ext uri="{FF2B5EF4-FFF2-40B4-BE49-F238E27FC236}">
                <a16:creationId xmlns:a16="http://schemas.microsoft.com/office/drawing/2014/main" id="{4A1A0987-395E-F647-90B9-3E3CE13017C4}"/>
              </a:ext>
            </a:extLst>
          </p:cNvPr>
          <p:cNvSpPr>
            <a:spLocks noGrp="1"/>
          </p:cNvSpPr>
          <p:nvPr>
            <p:ph type="ctrTitle" hasCustomPrompt="1"/>
          </p:nvPr>
        </p:nvSpPr>
        <p:spPr>
          <a:xfrm>
            <a:off x="803276" y="1076446"/>
            <a:ext cx="7437900" cy="1516283"/>
          </a:xfrm>
        </p:spPr>
        <p:txBody>
          <a:bodyPr anchor="t" anchorCtr="0"/>
          <a:lstStyle>
            <a:lvl1pPr algn="l">
              <a:lnSpc>
                <a:spcPct val="80000"/>
              </a:lnSpc>
              <a:defRPr sz="4800" b="1">
                <a:solidFill>
                  <a:srgbClr val="31154C"/>
                </a:solidFill>
                <a:latin typeface="+mn-lt"/>
              </a:defRPr>
            </a:lvl1pPr>
          </a:lstStyle>
          <a:p>
            <a:r>
              <a:rPr lang="nl-NL" dirty="0"/>
              <a:t>Type hier je titel over maximaal twee regels</a:t>
            </a:r>
          </a:p>
        </p:txBody>
      </p:sp>
    </p:spTree>
    <p:extLst>
      <p:ext uri="{BB962C8B-B14F-4D97-AF65-F5344CB8AC3E}">
        <p14:creationId xmlns:p14="http://schemas.microsoft.com/office/powerpoint/2010/main" val="3854636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p:tgtEl>
                                          <p:spTgt spid="13"/>
                                        </p:tgtEl>
                                        <p:attrNameLst>
                                          <p:attrName>ppt_y</p:attrName>
                                        </p:attrNameLst>
                                      </p:cBhvr>
                                      <p:tavLst>
                                        <p:tav tm="0">
                                          <p:val>
                                            <p:strVal val="#ppt_y-#ppt_h*1.125000"/>
                                          </p:val>
                                        </p:tav>
                                        <p:tav tm="100000">
                                          <p:val>
                                            <p:strVal val="#ppt_y"/>
                                          </p:val>
                                        </p:tav>
                                      </p:tavLst>
                                    </p:anim>
                                    <p:animEffect transition="in" filter="wipe(down)">
                                      <p:cBhvr>
                                        <p:cTn id="8" dur="1000"/>
                                        <p:tgtEl>
                                          <p:spTgt spid="13"/>
                                        </p:tgtEl>
                                      </p:cBhvr>
                                    </p:animEffect>
                                  </p:childTnLst>
                                </p:cTn>
                              </p:par>
                            </p:childTnLst>
                          </p:cTn>
                        </p:par>
                        <p:par>
                          <p:cTn id="9" fill="hold">
                            <p:stCondLst>
                              <p:cond delay="1000"/>
                            </p:stCondLst>
                            <p:childTnLst>
                              <p:par>
                                <p:cTn id="10" presetID="12" presetClass="entr" presetSubtype="1"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p:tgtEl>
                                          <p:spTgt spid="3"/>
                                        </p:tgtEl>
                                        <p:attrNameLst>
                                          <p:attrName>ppt_y</p:attrName>
                                        </p:attrNameLst>
                                      </p:cBhvr>
                                      <p:tavLst>
                                        <p:tav tm="0">
                                          <p:val>
                                            <p:strVal val="#ppt_y-#ppt_h*1.125000"/>
                                          </p:val>
                                        </p:tav>
                                        <p:tav tm="100000">
                                          <p:val>
                                            <p:strVal val="#ppt_y"/>
                                          </p:val>
                                        </p:tav>
                                      </p:tavLst>
                                    </p:anim>
                                    <p:animEffect transition="in" filter="wipe(down)">
                                      <p:cBhvr>
                                        <p:cTn id="1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tmplLst>
          <p:tmpl>
            <p:tnLst>
              <p:par>
                <p:cTn presetID="12" presetClass="entr" presetSubtype="1" fill="hold" nodeType="after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p:tgtEl>
                          <p:spTgt spid="3"/>
                        </p:tgtEl>
                        <p:attrNameLst>
                          <p:attrName>ppt_y</p:attrName>
                        </p:attrNameLst>
                      </p:cBhvr>
                      <p:tavLst>
                        <p:tav tm="0">
                          <p:val>
                            <p:strVal val="#ppt_y-#ppt_h*1.125000"/>
                          </p:val>
                        </p:tav>
                        <p:tav tm="100000">
                          <p:val>
                            <p:strVal val="#ppt_y"/>
                          </p:val>
                        </p:tav>
                      </p:tavLst>
                    </p:anim>
                    <p:animEffect transition="in" filter="wipe(down)">
                      <p:cBhvr>
                        <p:cTn dur="1000"/>
                        <p:tgtEl>
                          <p:spTgt spid="3"/>
                        </p:tgtEl>
                      </p:cBhvr>
                    </p:animEffect>
                  </p:childTnLst>
                </p:cTn>
              </p:par>
            </p:tnLst>
          </p:tmpl>
        </p:tmplLst>
      </p:bldP>
      <p:bldP spid="13" grpId="0"/>
    </p:bldLst>
  </p:timing>
  <p:extLst>
    <p:ext uri="{DCECCB84-F9BA-43D5-87BE-67443E8EF086}">
      <p15:sldGuideLst xmlns:p15="http://schemas.microsoft.com/office/powerpoint/2012/main">
        <p15:guide id="1" pos="3840">
          <p15:clr>
            <a:srgbClr val="FBAE40"/>
          </p15:clr>
        </p15:guide>
        <p15:guide id="2" pos="506">
          <p15:clr>
            <a:srgbClr val="FBAE40"/>
          </p15:clr>
        </p15:guide>
        <p15:guide id="3" pos="7287">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2 kolom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BA0AC0-494D-C345-9548-3B6BF1C67A4B}"/>
              </a:ext>
            </a:extLst>
          </p:cNvPr>
          <p:cNvSpPr>
            <a:spLocks noGrp="1"/>
          </p:cNvSpPr>
          <p:nvPr>
            <p:ph type="ctrTitle" hasCustomPrompt="1"/>
          </p:nvPr>
        </p:nvSpPr>
        <p:spPr>
          <a:xfrm>
            <a:off x="803276" y="1076446"/>
            <a:ext cx="7437900" cy="1516283"/>
          </a:xfrm>
        </p:spPr>
        <p:txBody>
          <a:bodyPr anchor="t" anchorCtr="0"/>
          <a:lstStyle>
            <a:lvl1pPr algn="l">
              <a:lnSpc>
                <a:spcPct val="80000"/>
              </a:lnSpc>
              <a:defRPr sz="4800" b="1">
                <a:solidFill>
                  <a:srgbClr val="31154C"/>
                </a:solidFill>
                <a:latin typeface="+mn-lt"/>
              </a:defRPr>
            </a:lvl1pPr>
          </a:lstStyle>
          <a:p>
            <a:r>
              <a:rPr lang="nl-NL" dirty="0"/>
              <a:t>Type hier je titel over maximaal twee regels</a:t>
            </a:r>
          </a:p>
        </p:txBody>
      </p:sp>
      <p:sp>
        <p:nvSpPr>
          <p:cNvPr id="3" name="Ondertitel 2">
            <a:extLst>
              <a:ext uri="{FF2B5EF4-FFF2-40B4-BE49-F238E27FC236}">
                <a16:creationId xmlns:a16="http://schemas.microsoft.com/office/drawing/2014/main" id="{DA9F3DDC-37A1-7146-B410-CDCD5198BA99}"/>
              </a:ext>
            </a:extLst>
          </p:cNvPr>
          <p:cNvSpPr>
            <a:spLocks noGrp="1"/>
          </p:cNvSpPr>
          <p:nvPr>
            <p:ph type="subTitle" idx="1" hasCustomPrompt="1"/>
          </p:nvPr>
        </p:nvSpPr>
        <p:spPr>
          <a:xfrm>
            <a:off x="803276" y="2777924"/>
            <a:ext cx="10764837" cy="3321934"/>
          </a:xfrm>
        </p:spPr>
        <p:txBody>
          <a:bodyPr lIns="0" tIns="0" rIns="0" bIns="0" numCol="2" spcCol="216000">
            <a:noAutofit/>
          </a:bodyPr>
          <a:lstStyle>
            <a:lvl1pPr marL="0" indent="0" algn="l">
              <a:buNone/>
              <a:defRPr sz="2400">
                <a:solidFill>
                  <a:srgbClr val="31154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Type hier de tekst</a:t>
            </a:r>
          </a:p>
          <a:p>
            <a:endParaRPr lang="nl-NL" dirty="0"/>
          </a:p>
          <a:p>
            <a:endParaRPr lang="nl-NL" dirty="0"/>
          </a:p>
          <a:p>
            <a:br>
              <a:rPr lang="nl-NL" dirty="0"/>
            </a:br>
            <a:br>
              <a:rPr lang="nl-NL" dirty="0"/>
            </a:br>
            <a:endParaRPr lang="nl-NL" dirty="0"/>
          </a:p>
          <a:p>
            <a:endParaRPr lang="nl-NL" dirty="0"/>
          </a:p>
          <a:p>
            <a:endParaRPr lang="nl-NL" dirty="0"/>
          </a:p>
          <a:p>
            <a:r>
              <a:rPr lang="nl-NL" dirty="0"/>
              <a:t>Type hier nog meer tekst</a:t>
            </a:r>
          </a:p>
        </p:txBody>
      </p:sp>
      <p:pic>
        <p:nvPicPr>
          <p:cNvPr id="10" name="Afbeelding 9">
            <a:extLst>
              <a:ext uri="{FF2B5EF4-FFF2-40B4-BE49-F238E27FC236}">
                <a16:creationId xmlns:a16="http://schemas.microsoft.com/office/drawing/2014/main" id="{AA6EF79D-8F44-1A44-AB02-C56940CBFF9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56963"/>
          <a:stretch/>
        </p:blipFill>
        <p:spPr>
          <a:xfrm>
            <a:off x="9250307" y="568600"/>
            <a:ext cx="2454395" cy="1234185"/>
          </a:xfrm>
          <a:prstGeom prst="rect">
            <a:avLst/>
          </a:prstGeom>
        </p:spPr>
      </p:pic>
      <p:sp>
        <p:nvSpPr>
          <p:cNvPr id="9" name="Tijdelijke aanduiding voor datum 3">
            <a:extLst>
              <a:ext uri="{FF2B5EF4-FFF2-40B4-BE49-F238E27FC236}">
                <a16:creationId xmlns:a16="http://schemas.microsoft.com/office/drawing/2014/main" id="{3D20F312-F941-B24F-BDB4-267728A3C38A}"/>
              </a:ext>
            </a:extLst>
          </p:cNvPr>
          <p:cNvSpPr>
            <a:spLocks noGrp="1"/>
          </p:cNvSpPr>
          <p:nvPr>
            <p:ph type="dt" sz="half" idx="2"/>
          </p:nvPr>
        </p:nvSpPr>
        <p:spPr>
          <a:xfrm>
            <a:off x="803276" y="6356350"/>
            <a:ext cx="1720006" cy="365125"/>
          </a:xfrm>
          <a:prstGeom prst="rect">
            <a:avLst/>
          </a:prstGeom>
        </p:spPr>
        <p:txBody>
          <a:bodyPr vert="horz" lIns="91440" tIns="45720" rIns="91440" bIns="45720" rtlCol="0" anchor="ctr"/>
          <a:lstStyle>
            <a:lvl1pPr algn="l">
              <a:defRPr sz="1200">
                <a:solidFill>
                  <a:srgbClr val="31154C"/>
                </a:solidFill>
              </a:defRPr>
            </a:lvl1pPr>
          </a:lstStyle>
          <a:p>
            <a:fld id="{C09D1A78-E14C-FE4A-B497-1836181F3479}" type="datetime2">
              <a:rPr lang="nl-NL" smtClean="0"/>
              <a:t>woensdag 14 september 2022</a:t>
            </a:fld>
            <a:endParaRPr lang="nl-NL" dirty="0"/>
          </a:p>
        </p:txBody>
      </p:sp>
      <p:sp>
        <p:nvSpPr>
          <p:cNvPr id="11" name="Tijdelijke aanduiding voor voettekst 4">
            <a:extLst>
              <a:ext uri="{FF2B5EF4-FFF2-40B4-BE49-F238E27FC236}">
                <a16:creationId xmlns:a16="http://schemas.microsoft.com/office/drawing/2014/main" id="{14E0037F-D6C0-B540-B4EF-51D6333AE6AD}"/>
              </a:ext>
            </a:extLst>
          </p:cNvPr>
          <p:cNvSpPr>
            <a:spLocks noGrp="1"/>
          </p:cNvSpPr>
          <p:nvPr>
            <p:ph type="ftr" sz="quarter" idx="3"/>
          </p:nvPr>
        </p:nvSpPr>
        <p:spPr>
          <a:xfrm>
            <a:off x="2687255" y="6356350"/>
            <a:ext cx="6817489" cy="365125"/>
          </a:xfrm>
          <a:prstGeom prst="rect">
            <a:avLst/>
          </a:prstGeom>
        </p:spPr>
        <p:txBody>
          <a:bodyPr vert="horz" lIns="91440" tIns="45720" rIns="91440" bIns="45720" rtlCol="0" anchor="ctr"/>
          <a:lstStyle>
            <a:lvl1pPr algn="ctr">
              <a:defRPr sz="1200">
                <a:solidFill>
                  <a:srgbClr val="31154C"/>
                </a:solidFill>
              </a:defRPr>
            </a:lvl1pPr>
          </a:lstStyle>
          <a:p>
            <a:r>
              <a:rPr lang="nl-NL">
                <a:solidFill>
                  <a:srgbClr val="31154C"/>
                </a:solidFill>
              </a:rPr>
              <a:t>Basis template Talentboom Brancheopleiding</a:t>
            </a:r>
            <a:endParaRPr lang="nl-NL" dirty="0">
              <a:solidFill>
                <a:srgbClr val="31154C"/>
              </a:solidFill>
            </a:endParaRPr>
          </a:p>
        </p:txBody>
      </p:sp>
      <p:sp>
        <p:nvSpPr>
          <p:cNvPr id="12" name="Tijdelijke aanduiding voor dianummer 5">
            <a:extLst>
              <a:ext uri="{FF2B5EF4-FFF2-40B4-BE49-F238E27FC236}">
                <a16:creationId xmlns:a16="http://schemas.microsoft.com/office/drawing/2014/main" id="{130032EE-3557-3341-ACFB-3B1DA3D2CD2B}"/>
              </a:ext>
            </a:extLst>
          </p:cNvPr>
          <p:cNvSpPr>
            <a:spLocks noGrp="1"/>
          </p:cNvSpPr>
          <p:nvPr>
            <p:ph type="sldNum" sz="quarter" idx="4"/>
          </p:nvPr>
        </p:nvSpPr>
        <p:spPr>
          <a:xfrm>
            <a:off x="9668717" y="6356350"/>
            <a:ext cx="1899396" cy="365125"/>
          </a:xfrm>
          <a:prstGeom prst="rect">
            <a:avLst/>
          </a:prstGeom>
        </p:spPr>
        <p:txBody>
          <a:bodyPr vert="horz" lIns="91440" tIns="45720" rIns="91440" bIns="45720" rtlCol="0" anchor="ctr"/>
          <a:lstStyle>
            <a:lvl1pPr algn="r">
              <a:defRPr sz="1200">
                <a:solidFill>
                  <a:srgbClr val="31154C"/>
                </a:solidFill>
              </a:defRPr>
            </a:lvl1pPr>
          </a:lstStyle>
          <a:p>
            <a:fld id="{4C327C96-A42F-E04E-8E8F-52094B3FA1B5}" type="slidenum">
              <a:rPr lang="nl-NL" smtClean="0"/>
              <a:pPr/>
              <a:t>‹nr.›</a:t>
            </a:fld>
            <a:endParaRPr lang="nl-NL"/>
          </a:p>
        </p:txBody>
      </p:sp>
    </p:spTree>
    <p:extLst>
      <p:ext uri="{BB962C8B-B14F-4D97-AF65-F5344CB8AC3E}">
        <p14:creationId xmlns:p14="http://schemas.microsoft.com/office/powerpoint/2010/main" val="4029018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down)">
                                      <p:cBhvr>
                                        <p:cTn id="8" dur="500"/>
                                        <p:tgtEl>
                                          <p:spTgt spid="2"/>
                                        </p:tgtEl>
                                      </p:cBhvr>
                                    </p:animEffect>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down)">
                                      <p:cBhvr>
                                        <p:cTn id="13" dur="500"/>
                                        <p:tgtEl>
                                          <p:spTgt spid="3">
                                            <p:txEl>
                                              <p:pRg st="0" end="0"/>
                                            </p:txEl>
                                          </p:spTgt>
                                        </p:tgtEl>
                                      </p:cBhvr>
                                    </p:animEffect>
                                  </p:childTnLst>
                                </p:cTn>
                              </p:par>
                            </p:childTnLst>
                          </p:cTn>
                        </p:par>
                        <p:par>
                          <p:cTn id="14" fill="hold">
                            <p:stCondLst>
                              <p:cond delay="1000"/>
                            </p:stCondLst>
                            <p:childTnLst>
                              <p:par>
                                <p:cTn id="15" presetID="12" presetClass="entr" presetSubtype="1" fill="hold" grpId="0" nodeType="after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down)">
                                      <p:cBhvr>
                                        <p:cTn id="18" dur="500"/>
                                        <p:tgtEl>
                                          <p:spTgt spid="3">
                                            <p:txEl>
                                              <p:pRg st="3" end="3"/>
                                            </p:txEl>
                                          </p:spTgt>
                                        </p:tgtEl>
                                      </p:cBhvr>
                                    </p:animEffect>
                                  </p:childTnLst>
                                </p:cTn>
                              </p:par>
                            </p:childTnLst>
                          </p:cTn>
                        </p:par>
                        <p:par>
                          <p:cTn id="19" fill="hold">
                            <p:stCondLst>
                              <p:cond delay="1500"/>
                            </p:stCondLst>
                            <p:childTnLst>
                              <p:par>
                                <p:cTn id="20" presetID="12" presetClass="entr" presetSubtype="1" fill="hold" grpId="0" nodeType="after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 calcmode="lin" valueType="num">
                                      <p:cBhvr additive="base">
                                        <p:cTn id="22" dur="500"/>
                                        <p:tgtEl>
                                          <p:spTgt spid="3">
                                            <p:txEl>
                                              <p:pRg st="6" end="6"/>
                                            </p:txEl>
                                          </p:spTgt>
                                        </p:tgtEl>
                                        <p:attrNameLst>
                                          <p:attrName>ppt_y</p:attrName>
                                        </p:attrNameLst>
                                      </p:cBhvr>
                                      <p:tavLst>
                                        <p:tav tm="0">
                                          <p:val>
                                            <p:strVal val="#ppt_y-#ppt_h*1.125000"/>
                                          </p:val>
                                        </p:tav>
                                        <p:tav tm="100000">
                                          <p:val>
                                            <p:strVal val="#ppt_y"/>
                                          </p:val>
                                        </p:tav>
                                      </p:tavLst>
                                    </p:anim>
                                    <p:animEffect transition="in" filter="wipe(down)">
                                      <p:cBhvr>
                                        <p:cTn id="2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tmplLst>
          <p:tmpl lvl="1">
            <p:tnLst>
              <p:par>
                <p:cTn presetID="12" presetClass="entr" presetSubtype="1" fill="hold" nodeType="after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p:tgtEl>
                          <p:spTgt spid="3"/>
                        </p:tgtEl>
                        <p:attrNameLst>
                          <p:attrName>ppt_y</p:attrName>
                        </p:attrNameLst>
                      </p:cBhvr>
                      <p:tavLst>
                        <p:tav tm="0">
                          <p:val>
                            <p:strVal val="#ppt_y-#ppt_h*1.125000"/>
                          </p:val>
                        </p:tav>
                        <p:tav tm="100000">
                          <p:val>
                            <p:strVal val="#ppt_y"/>
                          </p:val>
                        </p:tav>
                      </p:tavLst>
                    </p:anim>
                    <p:animEffect transition="in" filter="wipe(down)">
                      <p:cBhvr>
                        <p:cTn dur="500"/>
                        <p:tgtEl>
                          <p:spTgt spid="3"/>
                        </p:tgtEl>
                      </p:cBhvr>
                    </p:animEffect>
                  </p:childTnLst>
                </p:cTn>
              </p:par>
            </p:tnLst>
          </p:tmpl>
        </p:tmplLst>
      </p:bldP>
    </p:bldLst>
  </p:timing>
  <p:extLst>
    <p:ext uri="{DCECCB84-F9BA-43D5-87BE-67443E8EF086}">
      <p15:sldGuideLst xmlns:p15="http://schemas.microsoft.com/office/powerpoint/2012/main">
        <p15:guide id="1" pos="3840">
          <p15:clr>
            <a:srgbClr val="FBAE40"/>
          </p15:clr>
        </p15:guide>
        <p15:guide id="2" pos="506">
          <p15:clr>
            <a:srgbClr val="FBAE40"/>
          </p15:clr>
        </p15:guide>
        <p15:guide id="3" pos="7287">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ekst/beeld rechts">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DA9F3DDC-37A1-7146-B410-CDCD5198BA99}"/>
              </a:ext>
            </a:extLst>
          </p:cNvPr>
          <p:cNvSpPr>
            <a:spLocks noGrp="1"/>
          </p:cNvSpPr>
          <p:nvPr>
            <p:ph type="subTitle" idx="1" hasCustomPrompt="1"/>
          </p:nvPr>
        </p:nvSpPr>
        <p:spPr>
          <a:xfrm>
            <a:off x="803277" y="2777924"/>
            <a:ext cx="5292724" cy="3321934"/>
          </a:xfrm>
        </p:spPr>
        <p:txBody>
          <a:bodyPr lIns="0" tIns="0" rIns="0" bIns="0" numCol="1" spcCol="216000">
            <a:noAutofit/>
          </a:bodyPr>
          <a:lstStyle>
            <a:lvl1pPr marL="0" indent="0" algn="l">
              <a:spcBef>
                <a:spcPts val="0"/>
              </a:spcBef>
              <a:buNone/>
              <a:defRPr sz="2400">
                <a:solidFill>
                  <a:srgbClr val="31154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Type hier de tekst</a:t>
            </a:r>
          </a:p>
        </p:txBody>
      </p:sp>
      <p:pic>
        <p:nvPicPr>
          <p:cNvPr id="10" name="Afbeelding 9">
            <a:extLst>
              <a:ext uri="{FF2B5EF4-FFF2-40B4-BE49-F238E27FC236}">
                <a16:creationId xmlns:a16="http://schemas.microsoft.com/office/drawing/2014/main" id="{AA6EF79D-8F44-1A44-AB02-C56940CBFF9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56963"/>
          <a:stretch/>
        </p:blipFill>
        <p:spPr>
          <a:xfrm>
            <a:off x="9250307" y="568600"/>
            <a:ext cx="2454395" cy="1234185"/>
          </a:xfrm>
          <a:prstGeom prst="rect">
            <a:avLst/>
          </a:prstGeom>
        </p:spPr>
      </p:pic>
      <p:sp>
        <p:nvSpPr>
          <p:cNvPr id="9" name="Tijdelijke aanduiding voor datum 3">
            <a:extLst>
              <a:ext uri="{FF2B5EF4-FFF2-40B4-BE49-F238E27FC236}">
                <a16:creationId xmlns:a16="http://schemas.microsoft.com/office/drawing/2014/main" id="{3D20F312-F941-B24F-BDB4-267728A3C38A}"/>
              </a:ext>
            </a:extLst>
          </p:cNvPr>
          <p:cNvSpPr>
            <a:spLocks noGrp="1"/>
          </p:cNvSpPr>
          <p:nvPr>
            <p:ph type="dt" sz="half" idx="2"/>
          </p:nvPr>
        </p:nvSpPr>
        <p:spPr>
          <a:xfrm>
            <a:off x="803276" y="6356350"/>
            <a:ext cx="1720006" cy="365125"/>
          </a:xfrm>
          <a:prstGeom prst="rect">
            <a:avLst/>
          </a:prstGeom>
        </p:spPr>
        <p:txBody>
          <a:bodyPr vert="horz" lIns="91440" tIns="45720" rIns="91440" bIns="45720" rtlCol="0" anchor="ctr"/>
          <a:lstStyle>
            <a:lvl1pPr algn="l">
              <a:defRPr sz="1200">
                <a:solidFill>
                  <a:srgbClr val="31154C"/>
                </a:solidFill>
              </a:defRPr>
            </a:lvl1pPr>
          </a:lstStyle>
          <a:p>
            <a:fld id="{380D28DB-3A06-714E-A538-F7FF8B8854AA}" type="datetime2">
              <a:rPr lang="nl-NL" smtClean="0"/>
              <a:t>woensdag 14 september 2022</a:t>
            </a:fld>
            <a:endParaRPr lang="nl-NL" dirty="0"/>
          </a:p>
        </p:txBody>
      </p:sp>
      <p:sp>
        <p:nvSpPr>
          <p:cNvPr id="11" name="Tijdelijke aanduiding voor voettekst 4">
            <a:extLst>
              <a:ext uri="{FF2B5EF4-FFF2-40B4-BE49-F238E27FC236}">
                <a16:creationId xmlns:a16="http://schemas.microsoft.com/office/drawing/2014/main" id="{14E0037F-D6C0-B540-B4EF-51D6333AE6AD}"/>
              </a:ext>
            </a:extLst>
          </p:cNvPr>
          <p:cNvSpPr>
            <a:spLocks noGrp="1"/>
          </p:cNvSpPr>
          <p:nvPr>
            <p:ph type="ftr" sz="quarter" idx="3"/>
          </p:nvPr>
        </p:nvSpPr>
        <p:spPr>
          <a:xfrm>
            <a:off x="2687255" y="6356350"/>
            <a:ext cx="6817489" cy="365125"/>
          </a:xfrm>
          <a:prstGeom prst="rect">
            <a:avLst/>
          </a:prstGeom>
        </p:spPr>
        <p:txBody>
          <a:bodyPr vert="horz" lIns="91440" tIns="45720" rIns="91440" bIns="45720" rtlCol="0" anchor="ctr"/>
          <a:lstStyle>
            <a:lvl1pPr algn="ctr">
              <a:defRPr sz="1200">
                <a:solidFill>
                  <a:srgbClr val="31154C"/>
                </a:solidFill>
              </a:defRPr>
            </a:lvl1pPr>
          </a:lstStyle>
          <a:p>
            <a:r>
              <a:rPr lang="nl-NL">
                <a:solidFill>
                  <a:srgbClr val="31154C"/>
                </a:solidFill>
              </a:rPr>
              <a:t>Basis template Talentboom Brancheopleiding</a:t>
            </a:r>
            <a:endParaRPr lang="nl-NL" dirty="0">
              <a:solidFill>
                <a:srgbClr val="31154C"/>
              </a:solidFill>
            </a:endParaRPr>
          </a:p>
        </p:txBody>
      </p:sp>
      <p:sp>
        <p:nvSpPr>
          <p:cNvPr id="12" name="Tijdelijke aanduiding voor dianummer 5">
            <a:extLst>
              <a:ext uri="{FF2B5EF4-FFF2-40B4-BE49-F238E27FC236}">
                <a16:creationId xmlns:a16="http://schemas.microsoft.com/office/drawing/2014/main" id="{130032EE-3557-3341-ACFB-3B1DA3D2CD2B}"/>
              </a:ext>
            </a:extLst>
          </p:cNvPr>
          <p:cNvSpPr>
            <a:spLocks noGrp="1"/>
          </p:cNvSpPr>
          <p:nvPr>
            <p:ph type="sldNum" sz="quarter" idx="4"/>
          </p:nvPr>
        </p:nvSpPr>
        <p:spPr>
          <a:xfrm>
            <a:off x="9668717" y="6356350"/>
            <a:ext cx="1899396" cy="365125"/>
          </a:xfrm>
          <a:prstGeom prst="rect">
            <a:avLst/>
          </a:prstGeom>
        </p:spPr>
        <p:txBody>
          <a:bodyPr vert="horz" lIns="91440" tIns="45720" rIns="91440" bIns="45720" rtlCol="0" anchor="ctr"/>
          <a:lstStyle>
            <a:lvl1pPr algn="r">
              <a:defRPr sz="1200">
                <a:solidFill>
                  <a:srgbClr val="31154C"/>
                </a:solidFill>
              </a:defRPr>
            </a:lvl1pPr>
          </a:lstStyle>
          <a:p>
            <a:fld id="{4C327C96-A42F-E04E-8E8F-52094B3FA1B5}" type="slidenum">
              <a:rPr lang="nl-NL" smtClean="0"/>
              <a:pPr/>
              <a:t>‹nr.›</a:t>
            </a:fld>
            <a:endParaRPr lang="nl-NL"/>
          </a:p>
        </p:txBody>
      </p:sp>
      <p:sp>
        <p:nvSpPr>
          <p:cNvPr id="5" name="Tijdelijke aanduiding voor afbeelding 4">
            <a:extLst>
              <a:ext uri="{FF2B5EF4-FFF2-40B4-BE49-F238E27FC236}">
                <a16:creationId xmlns:a16="http://schemas.microsoft.com/office/drawing/2014/main" id="{9A234610-48AC-CC46-B118-682ECCC507F3}"/>
              </a:ext>
            </a:extLst>
          </p:cNvPr>
          <p:cNvSpPr>
            <a:spLocks noGrp="1"/>
          </p:cNvSpPr>
          <p:nvPr>
            <p:ph type="pic" sz="quarter" idx="10"/>
          </p:nvPr>
        </p:nvSpPr>
        <p:spPr>
          <a:xfrm>
            <a:off x="6275389" y="2765666"/>
            <a:ext cx="5292724" cy="3334192"/>
          </a:xfrm>
          <a:pattFill prst="ltDnDiag">
            <a:fgClr>
              <a:schemeClr val="accent3"/>
            </a:fgClr>
            <a:bgClr>
              <a:schemeClr val="bg1"/>
            </a:bgClr>
          </a:pattFill>
        </p:spPr>
        <p:txBody>
          <a:bodyPr lIns="0" tIns="0" rIns="0" bIns="0" anchor="ctr" anchorCtr="0">
            <a:noAutofit/>
          </a:bodyPr>
          <a:lstStyle>
            <a:lvl1pPr algn="ctr">
              <a:buNone/>
              <a:defRPr/>
            </a:lvl1pPr>
          </a:lstStyle>
          <a:p>
            <a:r>
              <a:rPr lang="nl-NL"/>
              <a:t>Klik op het pictogram als u een afbeelding wilt toevoegen</a:t>
            </a:r>
          </a:p>
        </p:txBody>
      </p:sp>
      <p:sp>
        <p:nvSpPr>
          <p:cNvPr id="13" name="Titel 1">
            <a:extLst>
              <a:ext uri="{FF2B5EF4-FFF2-40B4-BE49-F238E27FC236}">
                <a16:creationId xmlns:a16="http://schemas.microsoft.com/office/drawing/2014/main" id="{093E77DC-6DF1-994B-B8D7-BD20627D1932}"/>
              </a:ext>
            </a:extLst>
          </p:cNvPr>
          <p:cNvSpPr>
            <a:spLocks noGrp="1"/>
          </p:cNvSpPr>
          <p:nvPr>
            <p:ph type="ctrTitle" hasCustomPrompt="1"/>
          </p:nvPr>
        </p:nvSpPr>
        <p:spPr>
          <a:xfrm>
            <a:off x="803276" y="1076446"/>
            <a:ext cx="7437900" cy="1516283"/>
          </a:xfrm>
        </p:spPr>
        <p:txBody>
          <a:bodyPr anchor="t" anchorCtr="0"/>
          <a:lstStyle>
            <a:lvl1pPr algn="l">
              <a:lnSpc>
                <a:spcPct val="80000"/>
              </a:lnSpc>
              <a:defRPr sz="4800" b="1">
                <a:solidFill>
                  <a:srgbClr val="31154C"/>
                </a:solidFill>
                <a:latin typeface="+mn-lt"/>
              </a:defRPr>
            </a:lvl1pPr>
          </a:lstStyle>
          <a:p>
            <a:r>
              <a:rPr lang="nl-NL" dirty="0"/>
              <a:t>Type hier je titel over maximaal twee regels</a:t>
            </a:r>
          </a:p>
        </p:txBody>
      </p:sp>
    </p:spTree>
    <p:extLst>
      <p:ext uri="{BB962C8B-B14F-4D97-AF65-F5344CB8AC3E}">
        <p14:creationId xmlns:p14="http://schemas.microsoft.com/office/powerpoint/2010/main" val="4039989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ppt_y</p:attrName>
                                        </p:attrNameLst>
                                      </p:cBhvr>
                                      <p:tavLst>
                                        <p:tav tm="0">
                                          <p:val>
                                            <p:strVal val="#ppt_y-#ppt_h*1.125000"/>
                                          </p:val>
                                        </p:tav>
                                        <p:tav tm="100000">
                                          <p:val>
                                            <p:strVal val="#ppt_y"/>
                                          </p:val>
                                        </p:tav>
                                      </p:tavLst>
                                    </p:anim>
                                    <p:animEffect transition="in" filter="wipe(down)">
                                      <p:cBhvr>
                                        <p:cTn id="8" dur="500"/>
                                        <p:tgtEl>
                                          <p:spTgt spid="13"/>
                                        </p:tgtEl>
                                      </p:cBhvr>
                                    </p:animEffect>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down)">
                                      <p:cBhvr>
                                        <p:cTn id="13" dur="500"/>
                                        <p:tgtEl>
                                          <p:spTgt spid="3">
                                            <p:txEl>
                                              <p:pRg st="0" end="0"/>
                                            </p:txEl>
                                          </p:spTgt>
                                        </p:tgtEl>
                                      </p:cBhvr>
                                    </p:animEffect>
                                  </p:childTnLst>
                                </p:cTn>
                              </p:par>
                            </p:childTnLst>
                          </p:cTn>
                        </p:par>
                        <p:par>
                          <p:cTn id="14" fill="hold">
                            <p:stCondLst>
                              <p:cond delay="1000"/>
                            </p:stCondLst>
                            <p:childTnLst>
                              <p:par>
                                <p:cTn id="15" presetID="12" presetClass="entr" presetSubtype="1"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p:tgtEl>
                                          <p:spTgt spid="5"/>
                                        </p:tgtEl>
                                        <p:attrNameLst>
                                          <p:attrName>ppt_y</p:attrName>
                                        </p:attrNameLst>
                                      </p:cBhvr>
                                      <p:tavLst>
                                        <p:tav tm="0">
                                          <p:val>
                                            <p:strVal val="#ppt_y-#ppt_h*1.125000"/>
                                          </p:val>
                                        </p:tav>
                                        <p:tav tm="100000">
                                          <p:val>
                                            <p:strVal val="#ppt_y"/>
                                          </p:val>
                                        </p:tav>
                                      </p:tavLst>
                                    </p:anim>
                                    <p:animEffect transition="in" filter="wipe(down)">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2" presetClass="entr" presetSubtype="1" fill="hold" nodeType="after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p:tgtEl>
                          <p:spTgt spid="3"/>
                        </p:tgtEl>
                        <p:attrNameLst>
                          <p:attrName>ppt_y</p:attrName>
                        </p:attrNameLst>
                      </p:cBhvr>
                      <p:tavLst>
                        <p:tav tm="0">
                          <p:val>
                            <p:strVal val="#ppt_y-#ppt_h*1.125000"/>
                          </p:val>
                        </p:tav>
                        <p:tav tm="100000">
                          <p:val>
                            <p:strVal val="#ppt_y"/>
                          </p:val>
                        </p:tav>
                      </p:tavLst>
                    </p:anim>
                    <p:animEffect transition="in" filter="wipe(down)">
                      <p:cBhvr>
                        <p:cTn dur="500"/>
                        <p:tgtEl>
                          <p:spTgt spid="3"/>
                        </p:tgtEl>
                      </p:cBhvr>
                    </p:animEffect>
                  </p:childTnLst>
                </p:cTn>
              </p:par>
            </p:tnLst>
          </p:tmpl>
        </p:tmplLst>
      </p:bldP>
      <p:bldP spid="5" grpId="0" animBg="1"/>
      <p:bldP spid="13" grpId="0"/>
    </p:bldLst>
  </p:timing>
  <p:extLst>
    <p:ext uri="{DCECCB84-F9BA-43D5-87BE-67443E8EF086}">
      <p15:sldGuideLst xmlns:p15="http://schemas.microsoft.com/office/powerpoint/2012/main">
        <p15:guide id="1" pos="3840">
          <p15:clr>
            <a:srgbClr val="FBAE40"/>
          </p15:clr>
        </p15:guide>
        <p15:guide id="2" pos="506">
          <p15:clr>
            <a:srgbClr val="FBAE40"/>
          </p15:clr>
        </p15:guide>
        <p15:guide id="3" pos="7287">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bg>
      <p:bgPr>
        <a:blipFill dpi="0" rotWithShape="1">
          <a:blip r:embed="rId2" cstate="email">
            <a:lum/>
            <a:extLst>
              <a:ext uri="{28A0092B-C50C-407E-A947-70E740481C1C}">
                <a14:useLocalDpi xmlns:a14="http://schemas.microsoft.com/office/drawing/2010/main"/>
              </a:ext>
            </a:extLst>
          </a:blip>
          <a:srcRect/>
          <a:stretch>
            <a:fillRect l="-1000" r="-1000"/>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DFB1ED-A73B-4E40-8E4A-F9BE3F273BDB}"/>
              </a:ext>
            </a:extLst>
          </p:cNvPr>
          <p:cNvSpPr>
            <a:spLocks noGrp="1"/>
          </p:cNvSpPr>
          <p:nvPr>
            <p:ph type="title"/>
          </p:nvPr>
        </p:nvSpPr>
        <p:spPr/>
        <p:txBody>
          <a:bodyPr/>
          <a:lstStyle/>
          <a:p>
            <a:r>
              <a:rPr lang="nl-NL"/>
              <a:t>Klik om stijl te bewerken</a:t>
            </a:r>
            <a:endParaRPr lang="en-US"/>
          </a:p>
        </p:txBody>
      </p:sp>
      <p:sp>
        <p:nvSpPr>
          <p:cNvPr id="3" name="Tijdelijke aanduiding voor inhoud 2">
            <a:extLst>
              <a:ext uri="{FF2B5EF4-FFF2-40B4-BE49-F238E27FC236}">
                <a16:creationId xmlns:a16="http://schemas.microsoft.com/office/drawing/2014/main" id="{0AB66DD3-EA2A-44E0-AD9E-7FAD15702CE7}"/>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ijdelijke aanduiding voor datum 3">
            <a:extLst>
              <a:ext uri="{FF2B5EF4-FFF2-40B4-BE49-F238E27FC236}">
                <a16:creationId xmlns:a16="http://schemas.microsoft.com/office/drawing/2014/main" id="{14AFC46B-611B-40DD-B841-33075E7B33F5}"/>
              </a:ext>
            </a:extLst>
          </p:cNvPr>
          <p:cNvSpPr>
            <a:spLocks noGrp="1"/>
          </p:cNvSpPr>
          <p:nvPr>
            <p:ph type="dt" sz="half" idx="10"/>
          </p:nvPr>
        </p:nvSpPr>
        <p:spPr/>
        <p:txBody>
          <a:bodyPr/>
          <a:lstStyle/>
          <a:p>
            <a:fld id="{FFE93016-B519-4850-B914-C519376F1CD7}" type="datetimeFigureOut">
              <a:rPr lang="en-US" smtClean="0"/>
              <a:t>9/14/2022</a:t>
            </a:fld>
            <a:endParaRPr lang="en-US"/>
          </a:p>
        </p:txBody>
      </p:sp>
      <p:sp>
        <p:nvSpPr>
          <p:cNvPr id="5" name="Tijdelijke aanduiding voor voettekst 4">
            <a:extLst>
              <a:ext uri="{FF2B5EF4-FFF2-40B4-BE49-F238E27FC236}">
                <a16:creationId xmlns:a16="http://schemas.microsoft.com/office/drawing/2014/main" id="{98542695-512A-48AE-B99C-9EB781B97446}"/>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0FA45968-9AAF-473D-B85E-340CB6D82A1D}"/>
              </a:ext>
            </a:extLst>
          </p:cNvPr>
          <p:cNvSpPr>
            <a:spLocks noGrp="1"/>
          </p:cNvSpPr>
          <p:nvPr>
            <p:ph type="sldNum" sz="quarter" idx="12"/>
          </p:nvPr>
        </p:nvSpPr>
        <p:spPr/>
        <p:txBody>
          <a:bodyPr/>
          <a:lstStyle/>
          <a:p>
            <a:fld id="{E9C662C8-28D3-42EE-B4D0-CE1AC88E7A80}" type="slidenum">
              <a:rPr lang="en-US" smtClean="0"/>
              <a:t>‹nr.›</a:t>
            </a:fld>
            <a:endParaRPr lang="en-US"/>
          </a:p>
        </p:txBody>
      </p:sp>
      <p:grpSp>
        <p:nvGrpSpPr>
          <p:cNvPr id="11" name="Groep 10">
            <a:extLst>
              <a:ext uri="{FF2B5EF4-FFF2-40B4-BE49-F238E27FC236}">
                <a16:creationId xmlns:a16="http://schemas.microsoft.com/office/drawing/2014/main" id="{9355D07F-19C6-42F1-A65D-93CF4A8BF3E7}"/>
              </a:ext>
            </a:extLst>
          </p:cNvPr>
          <p:cNvGrpSpPr/>
          <p:nvPr userDrawn="1"/>
        </p:nvGrpSpPr>
        <p:grpSpPr>
          <a:xfrm>
            <a:off x="10372086" y="0"/>
            <a:ext cx="1819914" cy="900719"/>
            <a:chOff x="10372086" y="0"/>
            <a:chExt cx="1819914" cy="900719"/>
          </a:xfrm>
        </p:grpSpPr>
        <p:sp>
          <p:nvSpPr>
            <p:cNvPr id="10" name="Rechthoek 9">
              <a:extLst>
                <a:ext uri="{FF2B5EF4-FFF2-40B4-BE49-F238E27FC236}">
                  <a16:creationId xmlns:a16="http://schemas.microsoft.com/office/drawing/2014/main" id="{456A0C78-2563-4333-989F-BB71FB08FDE2}"/>
                </a:ext>
              </a:extLst>
            </p:cNvPr>
            <p:cNvSpPr/>
            <p:nvPr userDrawn="1"/>
          </p:nvSpPr>
          <p:spPr>
            <a:xfrm>
              <a:off x="10372086" y="0"/>
              <a:ext cx="1819914" cy="90071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pic>
          <p:nvPicPr>
            <p:cNvPr id="7" name="Afbeelding 7">
              <a:extLst>
                <a:ext uri="{FF2B5EF4-FFF2-40B4-BE49-F238E27FC236}">
                  <a16:creationId xmlns:a16="http://schemas.microsoft.com/office/drawing/2014/main" id="{4260B7E6-DF3A-4A67-BF39-C3276E3054BF}"/>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0372086" y="50887"/>
              <a:ext cx="1768643" cy="849832"/>
            </a:xfrm>
            <a:prstGeom prst="rect">
              <a:avLst/>
            </a:prstGeom>
            <a:solidFill>
              <a:schemeClr val="bg1"/>
            </a:solidFill>
          </p:spPr>
        </p:pic>
      </p:grpSp>
    </p:spTree>
    <p:extLst>
      <p:ext uri="{BB962C8B-B14F-4D97-AF65-F5344CB8AC3E}">
        <p14:creationId xmlns:p14="http://schemas.microsoft.com/office/powerpoint/2010/main" val="39959283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ekst/beeld links">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DA9F3DDC-37A1-7146-B410-CDCD5198BA99}"/>
              </a:ext>
            </a:extLst>
          </p:cNvPr>
          <p:cNvSpPr>
            <a:spLocks noGrp="1"/>
          </p:cNvSpPr>
          <p:nvPr>
            <p:ph type="subTitle" idx="1" hasCustomPrompt="1"/>
          </p:nvPr>
        </p:nvSpPr>
        <p:spPr>
          <a:xfrm>
            <a:off x="6275389" y="2777924"/>
            <a:ext cx="5292724" cy="3321934"/>
          </a:xfrm>
        </p:spPr>
        <p:txBody>
          <a:bodyPr lIns="0" tIns="0" rIns="0" bIns="0" numCol="1" spcCol="216000">
            <a:noAutofit/>
          </a:bodyPr>
          <a:lstStyle>
            <a:lvl1pPr marL="0" indent="0" algn="l">
              <a:spcBef>
                <a:spcPts val="0"/>
              </a:spcBef>
              <a:buNone/>
              <a:defRPr sz="2400">
                <a:solidFill>
                  <a:srgbClr val="31154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Type hier de tekst</a:t>
            </a:r>
          </a:p>
        </p:txBody>
      </p:sp>
      <p:pic>
        <p:nvPicPr>
          <p:cNvPr id="10" name="Afbeelding 9">
            <a:extLst>
              <a:ext uri="{FF2B5EF4-FFF2-40B4-BE49-F238E27FC236}">
                <a16:creationId xmlns:a16="http://schemas.microsoft.com/office/drawing/2014/main" id="{AA6EF79D-8F44-1A44-AB02-C56940CBFF9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56963"/>
          <a:stretch/>
        </p:blipFill>
        <p:spPr>
          <a:xfrm>
            <a:off x="9250307" y="568600"/>
            <a:ext cx="2454395" cy="1234185"/>
          </a:xfrm>
          <a:prstGeom prst="rect">
            <a:avLst/>
          </a:prstGeom>
        </p:spPr>
      </p:pic>
      <p:sp>
        <p:nvSpPr>
          <p:cNvPr id="9" name="Tijdelijke aanduiding voor datum 3">
            <a:extLst>
              <a:ext uri="{FF2B5EF4-FFF2-40B4-BE49-F238E27FC236}">
                <a16:creationId xmlns:a16="http://schemas.microsoft.com/office/drawing/2014/main" id="{3D20F312-F941-B24F-BDB4-267728A3C38A}"/>
              </a:ext>
            </a:extLst>
          </p:cNvPr>
          <p:cNvSpPr>
            <a:spLocks noGrp="1"/>
          </p:cNvSpPr>
          <p:nvPr>
            <p:ph type="dt" sz="half" idx="2"/>
          </p:nvPr>
        </p:nvSpPr>
        <p:spPr>
          <a:xfrm>
            <a:off x="803276" y="6356350"/>
            <a:ext cx="1720006" cy="365125"/>
          </a:xfrm>
          <a:prstGeom prst="rect">
            <a:avLst/>
          </a:prstGeom>
        </p:spPr>
        <p:txBody>
          <a:bodyPr vert="horz" lIns="91440" tIns="45720" rIns="91440" bIns="45720" rtlCol="0" anchor="ctr"/>
          <a:lstStyle>
            <a:lvl1pPr algn="l">
              <a:defRPr sz="1200">
                <a:solidFill>
                  <a:srgbClr val="31154C"/>
                </a:solidFill>
              </a:defRPr>
            </a:lvl1pPr>
          </a:lstStyle>
          <a:p>
            <a:fld id="{4FD2567C-B3FA-6642-90C9-1D98C28971ED}" type="datetime2">
              <a:rPr lang="nl-NL" smtClean="0"/>
              <a:t>woensdag 14 september 2022</a:t>
            </a:fld>
            <a:endParaRPr lang="nl-NL" dirty="0"/>
          </a:p>
        </p:txBody>
      </p:sp>
      <p:sp>
        <p:nvSpPr>
          <p:cNvPr id="11" name="Tijdelijke aanduiding voor voettekst 4">
            <a:extLst>
              <a:ext uri="{FF2B5EF4-FFF2-40B4-BE49-F238E27FC236}">
                <a16:creationId xmlns:a16="http://schemas.microsoft.com/office/drawing/2014/main" id="{14E0037F-D6C0-B540-B4EF-51D6333AE6AD}"/>
              </a:ext>
            </a:extLst>
          </p:cNvPr>
          <p:cNvSpPr>
            <a:spLocks noGrp="1"/>
          </p:cNvSpPr>
          <p:nvPr>
            <p:ph type="ftr" sz="quarter" idx="3"/>
          </p:nvPr>
        </p:nvSpPr>
        <p:spPr>
          <a:xfrm>
            <a:off x="2687255" y="6356350"/>
            <a:ext cx="6817489" cy="365125"/>
          </a:xfrm>
          <a:prstGeom prst="rect">
            <a:avLst/>
          </a:prstGeom>
        </p:spPr>
        <p:txBody>
          <a:bodyPr vert="horz" lIns="91440" tIns="45720" rIns="91440" bIns="45720" rtlCol="0" anchor="ctr"/>
          <a:lstStyle>
            <a:lvl1pPr algn="ctr">
              <a:defRPr sz="1200">
                <a:solidFill>
                  <a:srgbClr val="31154C"/>
                </a:solidFill>
              </a:defRPr>
            </a:lvl1pPr>
          </a:lstStyle>
          <a:p>
            <a:r>
              <a:rPr lang="nl-NL">
                <a:solidFill>
                  <a:srgbClr val="31154C"/>
                </a:solidFill>
              </a:rPr>
              <a:t>Basis template Talentboom Brancheopleiding</a:t>
            </a:r>
            <a:endParaRPr lang="nl-NL" dirty="0">
              <a:solidFill>
                <a:srgbClr val="31154C"/>
              </a:solidFill>
            </a:endParaRPr>
          </a:p>
        </p:txBody>
      </p:sp>
      <p:sp>
        <p:nvSpPr>
          <p:cNvPr id="12" name="Tijdelijke aanduiding voor dianummer 5">
            <a:extLst>
              <a:ext uri="{FF2B5EF4-FFF2-40B4-BE49-F238E27FC236}">
                <a16:creationId xmlns:a16="http://schemas.microsoft.com/office/drawing/2014/main" id="{130032EE-3557-3341-ACFB-3B1DA3D2CD2B}"/>
              </a:ext>
            </a:extLst>
          </p:cNvPr>
          <p:cNvSpPr>
            <a:spLocks noGrp="1"/>
          </p:cNvSpPr>
          <p:nvPr>
            <p:ph type="sldNum" sz="quarter" idx="4"/>
          </p:nvPr>
        </p:nvSpPr>
        <p:spPr>
          <a:xfrm>
            <a:off x="9668717" y="6356350"/>
            <a:ext cx="1899396" cy="365125"/>
          </a:xfrm>
          <a:prstGeom prst="rect">
            <a:avLst/>
          </a:prstGeom>
        </p:spPr>
        <p:txBody>
          <a:bodyPr vert="horz" lIns="91440" tIns="45720" rIns="91440" bIns="45720" rtlCol="0" anchor="ctr"/>
          <a:lstStyle>
            <a:lvl1pPr algn="r">
              <a:defRPr sz="1200">
                <a:solidFill>
                  <a:srgbClr val="31154C"/>
                </a:solidFill>
              </a:defRPr>
            </a:lvl1pPr>
          </a:lstStyle>
          <a:p>
            <a:fld id="{4C327C96-A42F-E04E-8E8F-52094B3FA1B5}" type="slidenum">
              <a:rPr lang="nl-NL" smtClean="0"/>
              <a:pPr/>
              <a:t>‹nr.›</a:t>
            </a:fld>
            <a:endParaRPr lang="nl-NL"/>
          </a:p>
        </p:txBody>
      </p:sp>
      <p:sp>
        <p:nvSpPr>
          <p:cNvPr id="5" name="Tijdelijke aanduiding voor afbeelding 4">
            <a:extLst>
              <a:ext uri="{FF2B5EF4-FFF2-40B4-BE49-F238E27FC236}">
                <a16:creationId xmlns:a16="http://schemas.microsoft.com/office/drawing/2014/main" id="{9A234610-48AC-CC46-B118-682ECCC507F3}"/>
              </a:ext>
            </a:extLst>
          </p:cNvPr>
          <p:cNvSpPr>
            <a:spLocks noGrp="1"/>
          </p:cNvSpPr>
          <p:nvPr>
            <p:ph type="pic" sz="quarter" idx="10"/>
          </p:nvPr>
        </p:nvSpPr>
        <p:spPr>
          <a:xfrm>
            <a:off x="803275" y="2765666"/>
            <a:ext cx="5292724" cy="3334192"/>
          </a:xfrm>
          <a:pattFill prst="ltDnDiag">
            <a:fgClr>
              <a:schemeClr val="accent3"/>
            </a:fgClr>
            <a:bgClr>
              <a:schemeClr val="bg1"/>
            </a:bgClr>
          </a:pattFill>
        </p:spPr>
        <p:txBody>
          <a:bodyPr lIns="0" tIns="0" rIns="0" bIns="0" anchor="ctr" anchorCtr="0">
            <a:noAutofit/>
          </a:bodyPr>
          <a:lstStyle>
            <a:lvl1pPr algn="ctr">
              <a:buNone/>
              <a:defRPr/>
            </a:lvl1pPr>
          </a:lstStyle>
          <a:p>
            <a:r>
              <a:rPr lang="nl-NL"/>
              <a:t>Klik op het pictogram als u een afbeelding wilt toevoegen</a:t>
            </a:r>
          </a:p>
        </p:txBody>
      </p:sp>
      <p:sp>
        <p:nvSpPr>
          <p:cNvPr id="13" name="Titel 1">
            <a:extLst>
              <a:ext uri="{FF2B5EF4-FFF2-40B4-BE49-F238E27FC236}">
                <a16:creationId xmlns:a16="http://schemas.microsoft.com/office/drawing/2014/main" id="{02ADBE91-83E2-FA47-9288-B8BEA651940A}"/>
              </a:ext>
            </a:extLst>
          </p:cNvPr>
          <p:cNvSpPr>
            <a:spLocks noGrp="1"/>
          </p:cNvSpPr>
          <p:nvPr>
            <p:ph type="ctrTitle" hasCustomPrompt="1"/>
          </p:nvPr>
        </p:nvSpPr>
        <p:spPr>
          <a:xfrm>
            <a:off x="803276" y="1076446"/>
            <a:ext cx="7437900" cy="1516283"/>
          </a:xfrm>
        </p:spPr>
        <p:txBody>
          <a:bodyPr anchor="t" anchorCtr="0"/>
          <a:lstStyle>
            <a:lvl1pPr algn="l">
              <a:lnSpc>
                <a:spcPct val="80000"/>
              </a:lnSpc>
              <a:defRPr sz="4800" b="1">
                <a:solidFill>
                  <a:srgbClr val="31154C"/>
                </a:solidFill>
                <a:latin typeface="+mn-lt"/>
              </a:defRPr>
            </a:lvl1pPr>
          </a:lstStyle>
          <a:p>
            <a:r>
              <a:rPr lang="nl-NL" dirty="0"/>
              <a:t>Type hier je titel over maximaal twee regels</a:t>
            </a:r>
          </a:p>
        </p:txBody>
      </p:sp>
    </p:spTree>
    <p:extLst>
      <p:ext uri="{BB962C8B-B14F-4D97-AF65-F5344CB8AC3E}">
        <p14:creationId xmlns:p14="http://schemas.microsoft.com/office/powerpoint/2010/main" val="531717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ppt_y</p:attrName>
                                        </p:attrNameLst>
                                      </p:cBhvr>
                                      <p:tavLst>
                                        <p:tav tm="0">
                                          <p:val>
                                            <p:strVal val="#ppt_y-#ppt_h*1.125000"/>
                                          </p:val>
                                        </p:tav>
                                        <p:tav tm="100000">
                                          <p:val>
                                            <p:strVal val="#ppt_y"/>
                                          </p:val>
                                        </p:tav>
                                      </p:tavLst>
                                    </p:anim>
                                    <p:animEffect transition="in" filter="wipe(down)">
                                      <p:cBhvr>
                                        <p:cTn id="8" dur="500"/>
                                        <p:tgtEl>
                                          <p:spTgt spid="13"/>
                                        </p:tgtEl>
                                      </p:cBhvr>
                                    </p:animEffect>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p:tgtEl>
                                          <p:spTgt spid="5"/>
                                        </p:tgtEl>
                                        <p:attrNameLst>
                                          <p:attrName>ppt_y</p:attrName>
                                        </p:attrNameLst>
                                      </p:cBhvr>
                                      <p:tavLst>
                                        <p:tav tm="0">
                                          <p:val>
                                            <p:strVal val="#ppt_y-#ppt_h*1.125000"/>
                                          </p:val>
                                        </p:tav>
                                        <p:tav tm="100000">
                                          <p:val>
                                            <p:strVal val="#ppt_y"/>
                                          </p:val>
                                        </p:tav>
                                      </p:tavLst>
                                    </p:anim>
                                    <p:animEffect transition="in" filter="wipe(down)">
                                      <p:cBhvr>
                                        <p:cTn id="13" dur="500"/>
                                        <p:tgtEl>
                                          <p:spTgt spid="5"/>
                                        </p:tgtEl>
                                      </p:cBhvr>
                                    </p:animEffect>
                                  </p:childTnLst>
                                </p:cTn>
                              </p:par>
                            </p:childTnLst>
                          </p:cTn>
                        </p:par>
                        <p:par>
                          <p:cTn id="14" fill="hold">
                            <p:stCondLst>
                              <p:cond delay="1000"/>
                            </p:stCondLst>
                            <p:childTnLst>
                              <p:par>
                                <p:cTn id="15" presetID="12" presetClass="entr" presetSubtype="1"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down)">
                                      <p:cBhvr>
                                        <p:cTn id="18"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2" presetClass="entr" presetSubtype="1" fill="hold" nodeType="after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p:tgtEl>
                          <p:spTgt spid="3"/>
                        </p:tgtEl>
                        <p:attrNameLst>
                          <p:attrName>ppt_y</p:attrName>
                        </p:attrNameLst>
                      </p:cBhvr>
                      <p:tavLst>
                        <p:tav tm="0">
                          <p:val>
                            <p:strVal val="#ppt_y-#ppt_h*1.125000"/>
                          </p:val>
                        </p:tav>
                        <p:tav tm="100000">
                          <p:val>
                            <p:strVal val="#ppt_y"/>
                          </p:val>
                        </p:tav>
                      </p:tavLst>
                    </p:anim>
                    <p:animEffect transition="in" filter="wipe(down)">
                      <p:cBhvr>
                        <p:cTn dur="500"/>
                        <p:tgtEl>
                          <p:spTgt spid="3"/>
                        </p:tgtEl>
                      </p:cBhvr>
                    </p:animEffect>
                  </p:childTnLst>
                </p:cTn>
              </p:par>
            </p:tnLst>
          </p:tmpl>
        </p:tmplLst>
      </p:bldP>
      <p:bldP spid="5" grpId="0" animBg="1"/>
      <p:bldP spid="13" grpId="0"/>
    </p:bldLst>
  </p:timing>
  <p:extLst>
    <p:ext uri="{DCECCB84-F9BA-43D5-87BE-67443E8EF086}">
      <p15:sldGuideLst xmlns:p15="http://schemas.microsoft.com/office/powerpoint/2012/main">
        <p15:guide id="1" pos="3840">
          <p15:clr>
            <a:srgbClr val="FBAE40"/>
          </p15:clr>
        </p15:guide>
        <p15:guide id="2" pos="506">
          <p15:clr>
            <a:srgbClr val="FBAE40"/>
          </p15:clr>
        </p15:guide>
        <p15:guide id="3" pos="7287">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foto met tekstvlak">
    <p:spTree>
      <p:nvGrpSpPr>
        <p:cNvPr id="1" name=""/>
        <p:cNvGrpSpPr/>
        <p:nvPr/>
      </p:nvGrpSpPr>
      <p:grpSpPr>
        <a:xfrm>
          <a:off x="0" y="0"/>
          <a:ext cx="0" cy="0"/>
          <a:chOff x="0" y="0"/>
          <a:chExt cx="0" cy="0"/>
        </a:xfrm>
      </p:grpSpPr>
      <p:grpSp>
        <p:nvGrpSpPr>
          <p:cNvPr id="59" name="Groep 58">
            <a:extLst>
              <a:ext uri="{FF2B5EF4-FFF2-40B4-BE49-F238E27FC236}">
                <a16:creationId xmlns:a16="http://schemas.microsoft.com/office/drawing/2014/main" id="{93038553-42DC-3E44-9819-BCB99DD27CD2}"/>
              </a:ext>
            </a:extLst>
          </p:cNvPr>
          <p:cNvGrpSpPr/>
          <p:nvPr/>
        </p:nvGrpSpPr>
        <p:grpSpPr>
          <a:xfrm>
            <a:off x="9624655" y="824908"/>
            <a:ext cx="1982578" cy="695917"/>
            <a:chOff x="9624655" y="-1713820"/>
            <a:chExt cx="1982578" cy="695917"/>
          </a:xfrm>
        </p:grpSpPr>
        <p:sp>
          <p:nvSpPr>
            <p:cNvPr id="60" name="Vrije vorm 59">
              <a:extLst>
                <a:ext uri="{FF2B5EF4-FFF2-40B4-BE49-F238E27FC236}">
                  <a16:creationId xmlns:a16="http://schemas.microsoft.com/office/drawing/2014/main" id="{1099E6C8-80B5-B042-9B24-44CBD31B625D}"/>
                </a:ext>
              </a:extLst>
            </p:cNvPr>
            <p:cNvSpPr/>
            <p:nvPr/>
          </p:nvSpPr>
          <p:spPr>
            <a:xfrm>
              <a:off x="10912644" y="-1713756"/>
              <a:ext cx="694589" cy="693874"/>
            </a:xfrm>
            <a:custGeom>
              <a:avLst/>
              <a:gdLst>
                <a:gd name="connsiteX0" fmla="*/ 972113 w 972113"/>
                <a:gd name="connsiteY0" fmla="*/ 485556 h 971111"/>
                <a:gd name="connsiteX1" fmla="*/ 486057 w 972113"/>
                <a:gd name="connsiteY1" fmla="*/ 971112 h 971111"/>
                <a:gd name="connsiteX2" fmla="*/ 0 w 972113"/>
                <a:gd name="connsiteY2" fmla="*/ 485556 h 971111"/>
                <a:gd name="connsiteX3" fmla="*/ 486057 w 972113"/>
                <a:gd name="connsiteY3" fmla="*/ 0 h 971111"/>
                <a:gd name="connsiteX4" fmla="*/ 972113 w 972113"/>
                <a:gd name="connsiteY4" fmla="*/ 485556 h 971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2113" h="971111">
                  <a:moveTo>
                    <a:pt x="972113" y="485556"/>
                  </a:moveTo>
                  <a:cubicBezTo>
                    <a:pt x="972113" y="753721"/>
                    <a:pt x="754499" y="971112"/>
                    <a:pt x="486057" y="971112"/>
                  </a:cubicBezTo>
                  <a:cubicBezTo>
                    <a:pt x="217615" y="971112"/>
                    <a:pt x="0" y="753721"/>
                    <a:pt x="0" y="485556"/>
                  </a:cubicBezTo>
                  <a:cubicBezTo>
                    <a:pt x="0" y="217391"/>
                    <a:pt x="217615" y="0"/>
                    <a:pt x="486057" y="0"/>
                  </a:cubicBezTo>
                  <a:cubicBezTo>
                    <a:pt x="754498" y="0"/>
                    <a:pt x="972113" y="217391"/>
                    <a:pt x="972113" y="485556"/>
                  </a:cubicBezTo>
                  <a:close/>
                </a:path>
              </a:pathLst>
            </a:custGeom>
            <a:solidFill>
              <a:srgbClr val="FFFFFF"/>
            </a:solidFill>
            <a:ln w="9514" cap="flat">
              <a:noFill/>
              <a:prstDash val="solid"/>
              <a:miter/>
            </a:ln>
          </p:spPr>
          <p:txBody>
            <a:bodyPr rtlCol="0" anchor="ctr"/>
            <a:lstStyle/>
            <a:p>
              <a:endParaRPr lang="nl-NL"/>
            </a:p>
          </p:txBody>
        </p:sp>
        <p:sp>
          <p:nvSpPr>
            <p:cNvPr id="61" name="Vrije vorm 60">
              <a:extLst>
                <a:ext uri="{FF2B5EF4-FFF2-40B4-BE49-F238E27FC236}">
                  <a16:creationId xmlns:a16="http://schemas.microsoft.com/office/drawing/2014/main" id="{AD1CF25D-7CB1-204D-8D8E-0FAD96F871C2}"/>
                </a:ext>
              </a:extLst>
            </p:cNvPr>
            <p:cNvSpPr/>
            <p:nvPr/>
          </p:nvSpPr>
          <p:spPr>
            <a:xfrm>
              <a:off x="9624655" y="-1713756"/>
              <a:ext cx="694589" cy="693874"/>
            </a:xfrm>
            <a:custGeom>
              <a:avLst/>
              <a:gdLst>
                <a:gd name="connsiteX0" fmla="*/ 972113 w 972113"/>
                <a:gd name="connsiteY0" fmla="*/ 485556 h 971111"/>
                <a:gd name="connsiteX1" fmla="*/ 486057 w 972113"/>
                <a:gd name="connsiteY1" fmla="*/ 971112 h 971111"/>
                <a:gd name="connsiteX2" fmla="*/ 0 w 972113"/>
                <a:gd name="connsiteY2" fmla="*/ 485556 h 971111"/>
                <a:gd name="connsiteX3" fmla="*/ 486057 w 972113"/>
                <a:gd name="connsiteY3" fmla="*/ 0 h 971111"/>
                <a:gd name="connsiteX4" fmla="*/ 972113 w 972113"/>
                <a:gd name="connsiteY4" fmla="*/ 485556 h 971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2113" h="971111">
                  <a:moveTo>
                    <a:pt x="972113" y="485556"/>
                  </a:moveTo>
                  <a:cubicBezTo>
                    <a:pt x="972113" y="753721"/>
                    <a:pt x="754498" y="971112"/>
                    <a:pt x="486057" y="971112"/>
                  </a:cubicBezTo>
                  <a:cubicBezTo>
                    <a:pt x="217615" y="971112"/>
                    <a:pt x="0" y="753721"/>
                    <a:pt x="0" y="485556"/>
                  </a:cubicBezTo>
                  <a:cubicBezTo>
                    <a:pt x="0" y="217391"/>
                    <a:pt x="217615" y="0"/>
                    <a:pt x="486057" y="0"/>
                  </a:cubicBezTo>
                  <a:cubicBezTo>
                    <a:pt x="754498" y="0"/>
                    <a:pt x="972113" y="217391"/>
                    <a:pt x="972113" y="485556"/>
                  </a:cubicBezTo>
                  <a:close/>
                </a:path>
              </a:pathLst>
            </a:custGeom>
            <a:solidFill>
              <a:srgbClr val="FFFFFF"/>
            </a:solidFill>
            <a:ln w="9514" cap="flat">
              <a:noFill/>
              <a:prstDash val="solid"/>
              <a:miter/>
            </a:ln>
          </p:spPr>
          <p:txBody>
            <a:bodyPr rtlCol="0" anchor="ctr"/>
            <a:lstStyle/>
            <a:p>
              <a:endParaRPr lang="nl-NL"/>
            </a:p>
          </p:txBody>
        </p:sp>
        <p:sp>
          <p:nvSpPr>
            <p:cNvPr id="62" name="Vrije vorm 61">
              <a:extLst>
                <a:ext uri="{FF2B5EF4-FFF2-40B4-BE49-F238E27FC236}">
                  <a16:creationId xmlns:a16="http://schemas.microsoft.com/office/drawing/2014/main" id="{11C979E9-ED40-2D47-B816-6B98FA5436A8}"/>
                </a:ext>
              </a:extLst>
            </p:cNvPr>
            <p:cNvSpPr/>
            <p:nvPr/>
          </p:nvSpPr>
          <p:spPr>
            <a:xfrm>
              <a:off x="11041376" y="-1580810"/>
              <a:ext cx="437075" cy="457385"/>
            </a:xfrm>
            <a:custGeom>
              <a:avLst/>
              <a:gdLst>
                <a:gd name="connsiteX0" fmla="*/ 129818 w 611708"/>
                <a:gd name="connsiteY0" fmla="*/ 492877 h 640133"/>
                <a:gd name="connsiteX1" fmla="*/ 60626 w 611708"/>
                <a:gd name="connsiteY1" fmla="*/ 518832 h 640133"/>
                <a:gd name="connsiteX2" fmla="*/ 268392 w 611708"/>
                <a:gd name="connsiteY2" fmla="*/ 631213 h 640133"/>
                <a:gd name="connsiteX3" fmla="*/ 514228 w 611708"/>
                <a:gd name="connsiteY3" fmla="*/ 605352 h 640133"/>
                <a:gd name="connsiteX4" fmla="*/ 219949 w 611708"/>
                <a:gd name="connsiteY4" fmla="*/ 164292 h 640133"/>
                <a:gd name="connsiteX5" fmla="*/ 554011 w 611708"/>
                <a:gd name="connsiteY5" fmla="*/ 570744 h 640133"/>
                <a:gd name="connsiteX6" fmla="*/ 554011 w 611708"/>
                <a:gd name="connsiteY6" fmla="*/ 138336 h 640133"/>
                <a:gd name="connsiteX7" fmla="*/ 519368 w 611708"/>
                <a:gd name="connsiteY7" fmla="*/ 164292 h 640133"/>
                <a:gd name="connsiteX8" fmla="*/ 302941 w 611708"/>
                <a:gd name="connsiteY8" fmla="*/ 0 h 640133"/>
                <a:gd name="connsiteX9" fmla="*/ 285334 w 611708"/>
                <a:gd name="connsiteY9" fmla="*/ 45827 h 640133"/>
                <a:gd name="connsiteX10" fmla="*/ 8661 w 611708"/>
                <a:gd name="connsiteY10" fmla="*/ 17304 h 640133"/>
                <a:gd name="connsiteX11" fmla="*/ 51966 w 611708"/>
                <a:gd name="connsiteY11" fmla="*/ 268116 h 640133"/>
                <a:gd name="connsiteX12" fmla="*/ 0 w 611708"/>
                <a:gd name="connsiteY12" fmla="*/ 276673 h 640133"/>
                <a:gd name="connsiteX13" fmla="*/ 129818 w 611708"/>
                <a:gd name="connsiteY13" fmla="*/ 492877 h 64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1708" h="640133">
                  <a:moveTo>
                    <a:pt x="129818" y="492877"/>
                  </a:moveTo>
                  <a:lnTo>
                    <a:pt x="60626" y="518832"/>
                  </a:lnTo>
                  <a:cubicBezTo>
                    <a:pt x="60626" y="518832"/>
                    <a:pt x="180166" y="602690"/>
                    <a:pt x="268392" y="631213"/>
                  </a:cubicBezTo>
                  <a:cubicBezTo>
                    <a:pt x="358332" y="660497"/>
                    <a:pt x="515846" y="608585"/>
                    <a:pt x="514228" y="605352"/>
                  </a:cubicBezTo>
                  <a:cubicBezTo>
                    <a:pt x="358428" y="276673"/>
                    <a:pt x="219949" y="164292"/>
                    <a:pt x="219949" y="164292"/>
                  </a:cubicBezTo>
                  <a:cubicBezTo>
                    <a:pt x="358428" y="250812"/>
                    <a:pt x="554011" y="570744"/>
                    <a:pt x="554011" y="570744"/>
                  </a:cubicBezTo>
                  <a:cubicBezTo>
                    <a:pt x="683829" y="423756"/>
                    <a:pt x="554011" y="138336"/>
                    <a:pt x="554011" y="138336"/>
                  </a:cubicBezTo>
                  <a:lnTo>
                    <a:pt x="519368" y="164292"/>
                  </a:lnTo>
                  <a:cubicBezTo>
                    <a:pt x="454364" y="38981"/>
                    <a:pt x="302941" y="0"/>
                    <a:pt x="302941" y="0"/>
                  </a:cubicBezTo>
                  <a:lnTo>
                    <a:pt x="285334" y="45827"/>
                  </a:lnTo>
                  <a:cubicBezTo>
                    <a:pt x="181784" y="-8652"/>
                    <a:pt x="8661" y="17304"/>
                    <a:pt x="8661" y="17304"/>
                  </a:cubicBezTo>
                  <a:cubicBezTo>
                    <a:pt x="13800" y="77868"/>
                    <a:pt x="17322" y="181596"/>
                    <a:pt x="51966" y="268116"/>
                  </a:cubicBezTo>
                  <a:lnTo>
                    <a:pt x="0" y="276673"/>
                  </a:lnTo>
                  <a:cubicBezTo>
                    <a:pt x="0" y="276673"/>
                    <a:pt x="25983" y="389148"/>
                    <a:pt x="129818" y="492877"/>
                  </a:cubicBezTo>
                  <a:close/>
                </a:path>
              </a:pathLst>
            </a:custGeom>
            <a:solidFill>
              <a:srgbClr val="C3CD43"/>
            </a:solidFill>
            <a:ln w="9514" cap="flat">
              <a:noFill/>
              <a:prstDash val="solid"/>
              <a:miter/>
            </a:ln>
          </p:spPr>
          <p:txBody>
            <a:bodyPr rtlCol="0" anchor="ctr"/>
            <a:lstStyle/>
            <a:p>
              <a:endParaRPr lang="nl-NL"/>
            </a:p>
          </p:txBody>
        </p:sp>
        <p:sp>
          <p:nvSpPr>
            <p:cNvPr id="63" name="Vrije vorm 62">
              <a:extLst>
                <a:ext uri="{FF2B5EF4-FFF2-40B4-BE49-F238E27FC236}">
                  <a16:creationId xmlns:a16="http://schemas.microsoft.com/office/drawing/2014/main" id="{BD3D6DFA-1DD7-904B-B87D-7DAB0B90E9D5}"/>
                </a:ext>
              </a:extLst>
            </p:cNvPr>
            <p:cNvSpPr/>
            <p:nvPr/>
          </p:nvSpPr>
          <p:spPr>
            <a:xfrm>
              <a:off x="10269307" y="-1713820"/>
              <a:ext cx="694612" cy="693666"/>
            </a:xfrm>
            <a:custGeom>
              <a:avLst/>
              <a:gdLst>
                <a:gd name="connsiteX0" fmla="*/ 971098 w 972144"/>
                <a:gd name="connsiteY0" fmla="*/ 485645 h 970820"/>
                <a:gd name="connsiteX1" fmla="*/ 535484 w 972144"/>
                <a:gd name="connsiteY1" fmla="*/ 968633 h 970820"/>
                <a:gd name="connsiteX2" fmla="*/ 535484 w 972144"/>
                <a:gd name="connsiteY2" fmla="*/ 968633 h 970820"/>
                <a:gd name="connsiteX3" fmla="*/ 501982 w 972144"/>
                <a:gd name="connsiteY3" fmla="*/ 970820 h 970820"/>
                <a:gd name="connsiteX4" fmla="*/ 496843 w 972144"/>
                <a:gd name="connsiteY4" fmla="*/ 970820 h 970820"/>
                <a:gd name="connsiteX5" fmla="*/ 496843 w 972144"/>
                <a:gd name="connsiteY5" fmla="*/ 970820 h 970820"/>
                <a:gd name="connsiteX6" fmla="*/ 485803 w 972144"/>
                <a:gd name="connsiteY6" fmla="*/ 970820 h 970820"/>
                <a:gd name="connsiteX7" fmla="*/ 477332 w 972144"/>
                <a:gd name="connsiteY7" fmla="*/ 970820 h 970820"/>
                <a:gd name="connsiteX8" fmla="*/ 472098 w 972144"/>
                <a:gd name="connsiteY8" fmla="*/ 970820 h 970820"/>
                <a:gd name="connsiteX9" fmla="*/ 441642 w 972144"/>
                <a:gd name="connsiteY9" fmla="*/ 969109 h 970820"/>
                <a:gd name="connsiteX10" fmla="*/ 441642 w 972144"/>
                <a:gd name="connsiteY10" fmla="*/ 969109 h 970820"/>
                <a:gd name="connsiteX11" fmla="*/ 2068 w 972144"/>
                <a:gd name="connsiteY11" fmla="*/ 441187 h 970820"/>
                <a:gd name="connsiteX12" fmla="*/ 530535 w 972144"/>
                <a:gd name="connsiteY12" fmla="*/ 2066 h 970820"/>
                <a:gd name="connsiteX13" fmla="*/ 972145 w 972144"/>
                <a:gd name="connsiteY13" fmla="*/ 485550 h 970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72144" h="970820">
                  <a:moveTo>
                    <a:pt x="971098" y="485645"/>
                  </a:moveTo>
                  <a:cubicBezTo>
                    <a:pt x="971126" y="734322"/>
                    <a:pt x="783074" y="942826"/>
                    <a:pt x="535484" y="968633"/>
                  </a:cubicBezTo>
                  <a:lnTo>
                    <a:pt x="535484" y="968633"/>
                  </a:lnTo>
                  <a:cubicBezTo>
                    <a:pt x="524444" y="969774"/>
                    <a:pt x="513213" y="970535"/>
                    <a:pt x="501982" y="970820"/>
                  </a:cubicBezTo>
                  <a:lnTo>
                    <a:pt x="496843" y="970820"/>
                  </a:lnTo>
                  <a:lnTo>
                    <a:pt x="496843" y="970820"/>
                  </a:lnTo>
                  <a:cubicBezTo>
                    <a:pt x="493131" y="970820"/>
                    <a:pt x="489515" y="970820"/>
                    <a:pt x="485803" y="970820"/>
                  </a:cubicBezTo>
                  <a:lnTo>
                    <a:pt x="477332" y="970820"/>
                  </a:lnTo>
                  <a:lnTo>
                    <a:pt x="472098" y="970820"/>
                  </a:lnTo>
                  <a:cubicBezTo>
                    <a:pt x="461914" y="970820"/>
                    <a:pt x="451730" y="969964"/>
                    <a:pt x="441642" y="969109"/>
                  </a:cubicBezTo>
                  <a:lnTo>
                    <a:pt x="441642" y="969109"/>
                  </a:lnTo>
                  <a:cubicBezTo>
                    <a:pt x="174325" y="944587"/>
                    <a:pt x="-22479" y="708228"/>
                    <a:pt x="2068" y="441187"/>
                  </a:cubicBezTo>
                  <a:cubicBezTo>
                    <a:pt x="26615" y="174145"/>
                    <a:pt x="263218" y="-22456"/>
                    <a:pt x="530535" y="2066"/>
                  </a:cubicBezTo>
                  <a:cubicBezTo>
                    <a:pt x="780688" y="25013"/>
                    <a:pt x="972125" y="234603"/>
                    <a:pt x="972145" y="485550"/>
                  </a:cubicBezTo>
                  <a:close/>
                </a:path>
              </a:pathLst>
            </a:custGeom>
            <a:solidFill>
              <a:srgbClr val="FFFFFF"/>
            </a:solidFill>
            <a:ln w="9514" cap="flat">
              <a:noFill/>
              <a:prstDash val="solid"/>
              <a:miter/>
            </a:ln>
          </p:spPr>
          <p:txBody>
            <a:bodyPr rtlCol="0" anchor="ctr"/>
            <a:lstStyle/>
            <a:p>
              <a:endParaRPr lang="nl-NL"/>
            </a:p>
          </p:txBody>
        </p:sp>
        <p:sp>
          <p:nvSpPr>
            <p:cNvPr id="64" name="Vrije vorm 63">
              <a:extLst>
                <a:ext uri="{FF2B5EF4-FFF2-40B4-BE49-F238E27FC236}">
                  <a16:creationId xmlns:a16="http://schemas.microsoft.com/office/drawing/2014/main" id="{838282B9-6F77-064F-9B41-E1A7489526C0}"/>
                </a:ext>
              </a:extLst>
            </p:cNvPr>
            <p:cNvSpPr/>
            <p:nvPr/>
          </p:nvSpPr>
          <p:spPr>
            <a:xfrm>
              <a:off x="10366843" y="-1629723"/>
              <a:ext cx="498470" cy="609840"/>
            </a:xfrm>
            <a:custGeom>
              <a:avLst/>
              <a:gdLst>
                <a:gd name="connsiteX0" fmla="*/ 344822 w 697634"/>
                <a:gd name="connsiteY0" fmla="*/ 673902 h 853501"/>
                <a:gd name="connsiteX1" fmla="*/ 349010 w 697634"/>
                <a:gd name="connsiteY1" fmla="*/ 667247 h 853501"/>
                <a:gd name="connsiteX2" fmla="*/ 354340 w 697634"/>
                <a:gd name="connsiteY2" fmla="*/ 678656 h 853501"/>
                <a:gd name="connsiteX3" fmla="*/ 341777 w 697634"/>
                <a:gd name="connsiteY3" fmla="*/ 678656 h 853501"/>
                <a:gd name="connsiteX4" fmla="*/ 344822 w 697634"/>
                <a:gd name="connsiteY4" fmla="*/ 673902 h 853501"/>
                <a:gd name="connsiteX5" fmla="*/ 697635 w 697634"/>
                <a:gd name="connsiteY5" fmla="*/ 417196 h 853501"/>
                <a:gd name="connsiteX6" fmla="*/ 677172 w 697634"/>
                <a:gd name="connsiteY6" fmla="*/ 341135 h 853501"/>
                <a:gd name="connsiteX7" fmla="*/ 667655 w 697634"/>
                <a:gd name="connsiteY7" fmla="*/ 246058 h 853501"/>
                <a:gd name="connsiteX8" fmla="*/ 581998 w 697634"/>
                <a:gd name="connsiteY8" fmla="*/ 120462 h 853501"/>
                <a:gd name="connsiteX9" fmla="*/ 498815 w 697634"/>
                <a:gd name="connsiteY9" fmla="*/ 55144 h 853501"/>
                <a:gd name="connsiteX10" fmla="*/ 489298 w 697634"/>
                <a:gd name="connsiteY10" fmla="*/ 55715 h 853501"/>
                <a:gd name="connsiteX11" fmla="*/ 409636 w 697634"/>
                <a:gd name="connsiteY11" fmla="*/ 0 h 853501"/>
                <a:gd name="connsiteX12" fmla="*/ 348820 w 697634"/>
                <a:gd name="connsiteY12" fmla="*/ 66554 h 853501"/>
                <a:gd name="connsiteX13" fmla="*/ 288003 w 697634"/>
                <a:gd name="connsiteY13" fmla="*/ 0 h 853501"/>
                <a:gd name="connsiteX14" fmla="*/ 208342 w 697634"/>
                <a:gd name="connsiteY14" fmla="*/ 55715 h 853501"/>
                <a:gd name="connsiteX15" fmla="*/ 198825 w 697634"/>
                <a:gd name="connsiteY15" fmla="*/ 55144 h 853501"/>
                <a:gd name="connsiteX16" fmla="*/ 115737 w 697634"/>
                <a:gd name="connsiteY16" fmla="*/ 120462 h 853501"/>
                <a:gd name="connsiteX17" fmla="*/ 30080 w 697634"/>
                <a:gd name="connsiteY17" fmla="*/ 246153 h 853501"/>
                <a:gd name="connsiteX18" fmla="*/ 20563 w 697634"/>
                <a:gd name="connsiteY18" fmla="*/ 341230 h 853501"/>
                <a:gd name="connsiteX19" fmla="*/ 5 w 697634"/>
                <a:gd name="connsiteY19" fmla="*/ 417291 h 853501"/>
                <a:gd name="connsiteX20" fmla="*/ 57110 w 697634"/>
                <a:gd name="connsiteY20" fmla="*/ 534425 h 853501"/>
                <a:gd name="connsiteX21" fmla="*/ 55397 w 697634"/>
                <a:gd name="connsiteY21" fmla="*/ 556007 h 853501"/>
                <a:gd name="connsiteX22" fmla="*/ 157233 w 697634"/>
                <a:gd name="connsiteY22" fmla="*/ 683695 h 853501"/>
                <a:gd name="connsiteX23" fmla="*/ 253455 w 697634"/>
                <a:gd name="connsiteY23" fmla="*/ 736273 h 853501"/>
                <a:gd name="connsiteX24" fmla="*/ 308275 w 697634"/>
                <a:gd name="connsiteY24" fmla="*/ 716402 h 853501"/>
                <a:gd name="connsiteX25" fmla="*/ 304373 w 697634"/>
                <a:gd name="connsiteY25" fmla="*/ 851790 h 853501"/>
                <a:gd name="connsiteX26" fmla="*/ 334829 w 697634"/>
                <a:gd name="connsiteY26" fmla="*/ 853502 h 853501"/>
                <a:gd name="connsiteX27" fmla="*/ 340064 w 697634"/>
                <a:gd name="connsiteY27" fmla="*/ 853502 h 853501"/>
                <a:gd name="connsiteX28" fmla="*/ 348534 w 697634"/>
                <a:gd name="connsiteY28" fmla="*/ 853502 h 853501"/>
                <a:gd name="connsiteX29" fmla="*/ 359575 w 697634"/>
                <a:gd name="connsiteY29" fmla="*/ 853502 h 853501"/>
                <a:gd name="connsiteX30" fmla="*/ 359575 w 697634"/>
                <a:gd name="connsiteY30" fmla="*/ 853502 h 853501"/>
                <a:gd name="connsiteX31" fmla="*/ 364714 w 697634"/>
                <a:gd name="connsiteY31" fmla="*/ 853502 h 853501"/>
                <a:gd name="connsiteX32" fmla="*/ 398215 w 697634"/>
                <a:gd name="connsiteY32" fmla="*/ 851315 h 853501"/>
                <a:gd name="connsiteX33" fmla="*/ 394599 w 697634"/>
                <a:gd name="connsiteY33" fmla="*/ 723247 h 853501"/>
                <a:gd name="connsiteX34" fmla="*/ 443138 w 697634"/>
                <a:gd name="connsiteY34" fmla="*/ 736463 h 853501"/>
                <a:gd name="connsiteX35" fmla="*/ 539264 w 697634"/>
                <a:gd name="connsiteY35" fmla="*/ 683885 h 853501"/>
                <a:gd name="connsiteX36" fmla="*/ 641291 w 697634"/>
                <a:gd name="connsiteY36" fmla="*/ 556198 h 853501"/>
                <a:gd name="connsiteX37" fmla="*/ 639578 w 697634"/>
                <a:gd name="connsiteY37" fmla="*/ 534615 h 853501"/>
                <a:gd name="connsiteX38" fmla="*/ 696968 w 697634"/>
                <a:gd name="connsiteY38" fmla="*/ 417101 h 85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97634" h="853501">
                  <a:moveTo>
                    <a:pt x="344822" y="673902"/>
                  </a:moveTo>
                  <a:cubicBezTo>
                    <a:pt x="346250" y="671716"/>
                    <a:pt x="347678" y="669529"/>
                    <a:pt x="349010" y="667247"/>
                  </a:cubicBezTo>
                  <a:cubicBezTo>
                    <a:pt x="350556" y="671153"/>
                    <a:pt x="352336" y="674963"/>
                    <a:pt x="354340" y="678656"/>
                  </a:cubicBezTo>
                  <a:lnTo>
                    <a:pt x="341777" y="678656"/>
                  </a:lnTo>
                  <a:cubicBezTo>
                    <a:pt x="342348" y="677135"/>
                    <a:pt x="343395" y="675519"/>
                    <a:pt x="344822" y="673902"/>
                  </a:cubicBezTo>
                  <a:close/>
                  <a:moveTo>
                    <a:pt x="697635" y="417196"/>
                  </a:moveTo>
                  <a:cubicBezTo>
                    <a:pt x="697666" y="390481"/>
                    <a:pt x="690605" y="364235"/>
                    <a:pt x="677172" y="341135"/>
                  </a:cubicBezTo>
                  <a:cubicBezTo>
                    <a:pt x="690446" y="309896"/>
                    <a:pt x="686858" y="274052"/>
                    <a:pt x="667655" y="246058"/>
                  </a:cubicBezTo>
                  <a:cubicBezTo>
                    <a:pt x="666277" y="191019"/>
                    <a:pt x="632767" y="141885"/>
                    <a:pt x="581998" y="120462"/>
                  </a:cubicBezTo>
                  <a:cubicBezTo>
                    <a:pt x="571948" y="82598"/>
                    <a:pt x="538019" y="55956"/>
                    <a:pt x="498815" y="55144"/>
                  </a:cubicBezTo>
                  <a:cubicBezTo>
                    <a:pt x="495634" y="55156"/>
                    <a:pt x="492457" y="55346"/>
                    <a:pt x="489298" y="55715"/>
                  </a:cubicBezTo>
                  <a:cubicBezTo>
                    <a:pt x="476520" y="22716"/>
                    <a:pt x="445047" y="704"/>
                    <a:pt x="409636" y="0"/>
                  </a:cubicBezTo>
                  <a:cubicBezTo>
                    <a:pt x="386033" y="0"/>
                    <a:pt x="359099" y="19015"/>
                    <a:pt x="348820" y="66554"/>
                  </a:cubicBezTo>
                  <a:cubicBezTo>
                    <a:pt x="334924" y="19966"/>
                    <a:pt x="311606" y="0"/>
                    <a:pt x="288003" y="0"/>
                  </a:cubicBezTo>
                  <a:cubicBezTo>
                    <a:pt x="252593" y="704"/>
                    <a:pt x="221119" y="22716"/>
                    <a:pt x="208342" y="55715"/>
                  </a:cubicBezTo>
                  <a:cubicBezTo>
                    <a:pt x="205183" y="55350"/>
                    <a:pt x="202005" y="55159"/>
                    <a:pt x="198825" y="55144"/>
                  </a:cubicBezTo>
                  <a:cubicBezTo>
                    <a:pt x="159656" y="55998"/>
                    <a:pt x="125777" y="82632"/>
                    <a:pt x="115737" y="120462"/>
                  </a:cubicBezTo>
                  <a:cubicBezTo>
                    <a:pt x="64953" y="141918"/>
                    <a:pt x="31445" y="191087"/>
                    <a:pt x="30080" y="246153"/>
                  </a:cubicBezTo>
                  <a:cubicBezTo>
                    <a:pt x="10894" y="274154"/>
                    <a:pt x="7307" y="309988"/>
                    <a:pt x="20563" y="341230"/>
                  </a:cubicBezTo>
                  <a:cubicBezTo>
                    <a:pt x="7092" y="364319"/>
                    <a:pt x="-2" y="390566"/>
                    <a:pt x="5" y="417291"/>
                  </a:cubicBezTo>
                  <a:cubicBezTo>
                    <a:pt x="-371" y="463114"/>
                    <a:pt x="20764" y="506467"/>
                    <a:pt x="57110" y="534425"/>
                  </a:cubicBezTo>
                  <a:cubicBezTo>
                    <a:pt x="55964" y="541562"/>
                    <a:pt x="55392" y="548779"/>
                    <a:pt x="55397" y="556007"/>
                  </a:cubicBezTo>
                  <a:cubicBezTo>
                    <a:pt x="55396" y="620279"/>
                    <a:pt x="99843" y="674378"/>
                    <a:pt x="157233" y="683695"/>
                  </a:cubicBezTo>
                  <a:cubicBezTo>
                    <a:pt x="178620" y="716049"/>
                    <a:pt x="214647" y="735735"/>
                    <a:pt x="253455" y="736273"/>
                  </a:cubicBezTo>
                  <a:cubicBezTo>
                    <a:pt x="273510" y="736356"/>
                    <a:pt x="292941" y="729313"/>
                    <a:pt x="308275" y="716402"/>
                  </a:cubicBezTo>
                  <a:lnTo>
                    <a:pt x="304373" y="851790"/>
                  </a:lnTo>
                  <a:cubicBezTo>
                    <a:pt x="314462" y="852646"/>
                    <a:pt x="324645" y="853312"/>
                    <a:pt x="334829" y="853502"/>
                  </a:cubicBezTo>
                  <a:lnTo>
                    <a:pt x="340064" y="853502"/>
                  </a:lnTo>
                  <a:lnTo>
                    <a:pt x="348534" y="853502"/>
                  </a:lnTo>
                  <a:cubicBezTo>
                    <a:pt x="352246" y="853502"/>
                    <a:pt x="355863" y="853502"/>
                    <a:pt x="359575" y="853502"/>
                  </a:cubicBezTo>
                  <a:lnTo>
                    <a:pt x="359575" y="853502"/>
                  </a:lnTo>
                  <a:lnTo>
                    <a:pt x="364714" y="853502"/>
                  </a:lnTo>
                  <a:cubicBezTo>
                    <a:pt x="375945" y="853502"/>
                    <a:pt x="387175" y="852456"/>
                    <a:pt x="398215" y="851315"/>
                  </a:cubicBezTo>
                  <a:lnTo>
                    <a:pt x="394599" y="723247"/>
                  </a:lnTo>
                  <a:cubicBezTo>
                    <a:pt x="409299" y="731922"/>
                    <a:pt x="426064" y="736486"/>
                    <a:pt x="443138" y="736463"/>
                  </a:cubicBezTo>
                  <a:cubicBezTo>
                    <a:pt x="481925" y="735944"/>
                    <a:pt x="517931" y="716250"/>
                    <a:pt x="539264" y="683885"/>
                  </a:cubicBezTo>
                  <a:cubicBezTo>
                    <a:pt x="596369" y="674378"/>
                    <a:pt x="641291" y="620469"/>
                    <a:pt x="641291" y="556198"/>
                  </a:cubicBezTo>
                  <a:cubicBezTo>
                    <a:pt x="641300" y="548969"/>
                    <a:pt x="640727" y="541752"/>
                    <a:pt x="639578" y="534615"/>
                  </a:cubicBezTo>
                  <a:cubicBezTo>
                    <a:pt x="676115" y="506616"/>
                    <a:pt x="697366" y="463100"/>
                    <a:pt x="696968" y="417101"/>
                  </a:cubicBezTo>
                  <a:close/>
                </a:path>
              </a:pathLst>
            </a:custGeom>
            <a:solidFill>
              <a:srgbClr val="E8A326"/>
            </a:solidFill>
            <a:ln w="9514" cap="flat">
              <a:noFill/>
              <a:prstDash val="solid"/>
              <a:miter/>
            </a:ln>
          </p:spPr>
          <p:txBody>
            <a:bodyPr rtlCol="0" anchor="ctr"/>
            <a:lstStyle/>
            <a:p>
              <a:endParaRPr lang="nl-NL"/>
            </a:p>
          </p:txBody>
        </p:sp>
        <p:sp>
          <p:nvSpPr>
            <p:cNvPr id="65" name="Vrije vorm 64">
              <a:extLst>
                <a:ext uri="{FF2B5EF4-FFF2-40B4-BE49-F238E27FC236}">
                  <a16:creationId xmlns:a16="http://schemas.microsoft.com/office/drawing/2014/main" id="{22583976-DAFA-3E49-9435-64E74A2D5A85}"/>
                </a:ext>
              </a:extLst>
            </p:cNvPr>
            <p:cNvSpPr/>
            <p:nvPr/>
          </p:nvSpPr>
          <p:spPr>
            <a:xfrm>
              <a:off x="10436686" y="-1453435"/>
              <a:ext cx="15096" cy="15081"/>
            </a:xfrm>
            <a:custGeom>
              <a:avLst/>
              <a:gdLst>
                <a:gd name="connsiteX0" fmla="*/ 10469 w 21128"/>
                <a:gd name="connsiteY0" fmla="*/ 21107 h 21106"/>
                <a:gd name="connsiteX1" fmla="*/ 21128 w 21128"/>
                <a:gd name="connsiteY1" fmla="*/ 10649 h 21106"/>
                <a:gd name="connsiteX2" fmla="*/ 10660 w 21128"/>
                <a:gd name="connsiteY2" fmla="*/ 0 h 21106"/>
                <a:gd name="connsiteX3" fmla="*/ 0 w 21128"/>
                <a:gd name="connsiteY3" fmla="*/ 10458 h 21106"/>
                <a:gd name="connsiteX4" fmla="*/ 0 w 21128"/>
                <a:gd name="connsiteY4" fmla="*/ 10553 h 21106"/>
                <a:gd name="connsiteX5" fmla="*/ 10469 w 21128"/>
                <a:gd name="connsiteY5" fmla="*/ 21107 h 21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28" h="21106">
                  <a:moveTo>
                    <a:pt x="10469" y="21107"/>
                  </a:moveTo>
                  <a:cubicBezTo>
                    <a:pt x="16304" y="21159"/>
                    <a:pt x="21076" y="16477"/>
                    <a:pt x="21128" y="10649"/>
                  </a:cubicBezTo>
                  <a:cubicBezTo>
                    <a:pt x="21181" y="4820"/>
                    <a:pt x="16494" y="53"/>
                    <a:pt x="10660" y="0"/>
                  </a:cubicBezTo>
                  <a:cubicBezTo>
                    <a:pt x="4825" y="-52"/>
                    <a:pt x="53" y="4630"/>
                    <a:pt x="0" y="10458"/>
                  </a:cubicBezTo>
                  <a:cubicBezTo>
                    <a:pt x="0" y="10490"/>
                    <a:pt x="0" y="10522"/>
                    <a:pt x="0" y="10553"/>
                  </a:cubicBezTo>
                  <a:cubicBezTo>
                    <a:pt x="0" y="16345"/>
                    <a:pt x="4672" y="21054"/>
                    <a:pt x="10469" y="21107"/>
                  </a:cubicBezTo>
                  <a:close/>
                </a:path>
              </a:pathLst>
            </a:custGeom>
            <a:solidFill>
              <a:srgbClr val="FFFFFF"/>
            </a:solidFill>
            <a:ln w="3330" cap="flat">
              <a:solidFill>
                <a:srgbClr val="E2A22E"/>
              </a:solidFill>
              <a:prstDash val="solid"/>
              <a:miter/>
            </a:ln>
          </p:spPr>
          <p:txBody>
            <a:bodyPr rtlCol="0" anchor="ctr"/>
            <a:lstStyle/>
            <a:p>
              <a:endParaRPr lang="nl-NL"/>
            </a:p>
          </p:txBody>
        </p:sp>
        <p:sp>
          <p:nvSpPr>
            <p:cNvPr id="66" name="Vrije vorm 65">
              <a:extLst>
                <a:ext uri="{FF2B5EF4-FFF2-40B4-BE49-F238E27FC236}">
                  <a16:creationId xmlns:a16="http://schemas.microsoft.com/office/drawing/2014/main" id="{29C5E208-5AB4-B046-893E-6A9D5A86A7F0}"/>
                </a:ext>
              </a:extLst>
            </p:cNvPr>
            <p:cNvSpPr/>
            <p:nvPr/>
          </p:nvSpPr>
          <p:spPr>
            <a:xfrm>
              <a:off x="10648790" y="-1543243"/>
              <a:ext cx="15096" cy="15081"/>
            </a:xfrm>
            <a:custGeom>
              <a:avLst/>
              <a:gdLst>
                <a:gd name="connsiteX0" fmla="*/ 10564 w 21128"/>
                <a:gd name="connsiteY0" fmla="*/ 21107 h 21106"/>
                <a:gd name="connsiteX1" fmla="*/ 21129 w 21128"/>
                <a:gd name="connsiteY1" fmla="*/ 10553 h 21106"/>
                <a:gd name="connsiteX2" fmla="*/ 10564 w 21128"/>
                <a:gd name="connsiteY2" fmla="*/ 0 h 21106"/>
                <a:gd name="connsiteX3" fmla="*/ 0 w 21128"/>
                <a:gd name="connsiteY3" fmla="*/ 10553 h 21106"/>
                <a:gd name="connsiteX4" fmla="*/ 10564 w 21128"/>
                <a:gd name="connsiteY4" fmla="*/ 21107 h 21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28" h="21106">
                  <a:moveTo>
                    <a:pt x="10564" y="21107"/>
                  </a:moveTo>
                  <a:cubicBezTo>
                    <a:pt x="16399" y="21107"/>
                    <a:pt x="21129" y="16382"/>
                    <a:pt x="21129" y="10553"/>
                  </a:cubicBezTo>
                  <a:cubicBezTo>
                    <a:pt x="21129" y="4725"/>
                    <a:pt x="16399" y="0"/>
                    <a:pt x="10564" y="0"/>
                  </a:cubicBezTo>
                  <a:cubicBezTo>
                    <a:pt x="4730" y="0"/>
                    <a:pt x="0" y="4725"/>
                    <a:pt x="0" y="10553"/>
                  </a:cubicBezTo>
                  <a:cubicBezTo>
                    <a:pt x="0" y="16382"/>
                    <a:pt x="4730" y="21107"/>
                    <a:pt x="10564" y="21107"/>
                  </a:cubicBezTo>
                  <a:close/>
                </a:path>
              </a:pathLst>
            </a:custGeom>
            <a:solidFill>
              <a:srgbClr val="FFFFFF"/>
            </a:solidFill>
            <a:ln w="3330" cap="flat">
              <a:solidFill>
                <a:srgbClr val="E2A22E"/>
              </a:solidFill>
              <a:prstDash val="solid"/>
              <a:miter/>
            </a:ln>
          </p:spPr>
          <p:txBody>
            <a:bodyPr rtlCol="0" anchor="ctr"/>
            <a:lstStyle/>
            <a:p>
              <a:endParaRPr lang="nl-NL"/>
            </a:p>
          </p:txBody>
        </p:sp>
        <p:sp>
          <p:nvSpPr>
            <p:cNvPr id="67" name="Vrije vorm 66">
              <a:extLst>
                <a:ext uri="{FF2B5EF4-FFF2-40B4-BE49-F238E27FC236}">
                  <a16:creationId xmlns:a16="http://schemas.microsoft.com/office/drawing/2014/main" id="{CB72C61B-9F2F-AA4E-A601-ACF6AAD09E36}"/>
                </a:ext>
              </a:extLst>
            </p:cNvPr>
            <p:cNvSpPr/>
            <p:nvPr/>
          </p:nvSpPr>
          <p:spPr>
            <a:xfrm>
              <a:off x="10781534" y="-1371779"/>
              <a:ext cx="15096" cy="15081"/>
            </a:xfrm>
            <a:custGeom>
              <a:avLst/>
              <a:gdLst>
                <a:gd name="connsiteX0" fmla="*/ 0 w 21128"/>
                <a:gd name="connsiteY0" fmla="*/ 10554 h 21106"/>
                <a:gd name="connsiteX1" fmla="*/ 10565 w 21128"/>
                <a:gd name="connsiteY1" fmla="*/ 21107 h 21106"/>
                <a:gd name="connsiteX2" fmla="*/ 21129 w 21128"/>
                <a:gd name="connsiteY2" fmla="*/ 10553 h 21106"/>
                <a:gd name="connsiteX3" fmla="*/ 10564 w 21128"/>
                <a:gd name="connsiteY3" fmla="*/ 0 h 21106"/>
                <a:gd name="connsiteX4" fmla="*/ 10469 w 21128"/>
                <a:gd name="connsiteY4" fmla="*/ 0 h 21106"/>
                <a:gd name="connsiteX5" fmla="*/ 0 w 21128"/>
                <a:gd name="connsiteY5" fmla="*/ 10554 h 21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28" h="21106">
                  <a:moveTo>
                    <a:pt x="0" y="10554"/>
                  </a:moveTo>
                  <a:cubicBezTo>
                    <a:pt x="0" y="16382"/>
                    <a:pt x="4730" y="21107"/>
                    <a:pt x="10565" y="21107"/>
                  </a:cubicBezTo>
                  <a:cubicBezTo>
                    <a:pt x="16399" y="21107"/>
                    <a:pt x="21129" y="16382"/>
                    <a:pt x="21129" y="10553"/>
                  </a:cubicBezTo>
                  <a:cubicBezTo>
                    <a:pt x="21128" y="4725"/>
                    <a:pt x="16399" y="0"/>
                    <a:pt x="10564" y="0"/>
                  </a:cubicBezTo>
                  <a:cubicBezTo>
                    <a:pt x="10532" y="0"/>
                    <a:pt x="10501" y="0"/>
                    <a:pt x="10469" y="0"/>
                  </a:cubicBezTo>
                  <a:cubicBezTo>
                    <a:pt x="4672" y="53"/>
                    <a:pt x="0" y="4762"/>
                    <a:pt x="0" y="10554"/>
                  </a:cubicBezTo>
                  <a:close/>
                </a:path>
              </a:pathLst>
            </a:custGeom>
            <a:solidFill>
              <a:srgbClr val="FFFFFF"/>
            </a:solidFill>
            <a:ln w="3330" cap="flat">
              <a:solidFill>
                <a:srgbClr val="E2A22E"/>
              </a:solidFill>
              <a:prstDash val="solid"/>
              <a:miter/>
            </a:ln>
          </p:spPr>
          <p:txBody>
            <a:bodyPr rtlCol="0" anchor="ctr"/>
            <a:lstStyle/>
            <a:p>
              <a:endParaRPr lang="nl-NL"/>
            </a:p>
          </p:txBody>
        </p:sp>
        <p:sp>
          <p:nvSpPr>
            <p:cNvPr id="68" name="Vrije vorm 67">
              <a:extLst>
                <a:ext uri="{FF2B5EF4-FFF2-40B4-BE49-F238E27FC236}">
                  <a16:creationId xmlns:a16="http://schemas.microsoft.com/office/drawing/2014/main" id="{A8B5873C-668F-1E41-B83E-93C1C42D9843}"/>
                </a:ext>
              </a:extLst>
            </p:cNvPr>
            <p:cNvSpPr/>
            <p:nvPr/>
          </p:nvSpPr>
          <p:spPr>
            <a:xfrm>
              <a:off x="10754400" y="-1487469"/>
              <a:ext cx="15096" cy="15081"/>
            </a:xfrm>
            <a:custGeom>
              <a:avLst/>
              <a:gdLst>
                <a:gd name="connsiteX0" fmla="*/ 10564 w 21128"/>
                <a:gd name="connsiteY0" fmla="*/ 21107 h 21106"/>
                <a:gd name="connsiteX1" fmla="*/ 21129 w 21128"/>
                <a:gd name="connsiteY1" fmla="*/ 10553 h 21106"/>
                <a:gd name="connsiteX2" fmla="*/ 10564 w 21128"/>
                <a:gd name="connsiteY2" fmla="*/ 0 h 21106"/>
                <a:gd name="connsiteX3" fmla="*/ 0 w 21128"/>
                <a:gd name="connsiteY3" fmla="*/ 10553 h 21106"/>
                <a:gd name="connsiteX4" fmla="*/ 10564 w 21128"/>
                <a:gd name="connsiteY4" fmla="*/ 21107 h 21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28" h="21106">
                  <a:moveTo>
                    <a:pt x="10564" y="21107"/>
                  </a:moveTo>
                  <a:cubicBezTo>
                    <a:pt x="16399" y="21107"/>
                    <a:pt x="21129" y="16382"/>
                    <a:pt x="21129" y="10553"/>
                  </a:cubicBezTo>
                  <a:cubicBezTo>
                    <a:pt x="21129" y="4725"/>
                    <a:pt x="16399" y="0"/>
                    <a:pt x="10564" y="0"/>
                  </a:cubicBezTo>
                  <a:cubicBezTo>
                    <a:pt x="4730" y="0"/>
                    <a:pt x="0" y="4725"/>
                    <a:pt x="0" y="10553"/>
                  </a:cubicBezTo>
                  <a:cubicBezTo>
                    <a:pt x="0" y="16382"/>
                    <a:pt x="4730" y="21107"/>
                    <a:pt x="10564" y="21107"/>
                  </a:cubicBezTo>
                  <a:close/>
                </a:path>
              </a:pathLst>
            </a:custGeom>
            <a:solidFill>
              <a:srgbClr val="FFFFFF"/>
            </a:solidFill>
            <a:ln w="3330" cap="flat">
              <a:solidFill>
                <a:srgbClr val="E2A22E"/>
              </a:solidFill>
              <a:prstDash val="solid"/>
              <a:miter/>
            </a:ln>
          </p:spPr>
          <p:txBody>
            <a:bodyPr rtlCol="0" anchor="ctr"/>
            <a:lstStyle/>
            <a:p>
              <a:endParaRPr lang="nl-NL"/>
            </a:p>
          </p:txBody>
        </p:sp>
        <p:sp>
          <p:nvSpPr>
            <p:cNvPr id="69" name="Vrije vorm 68">
              <a:extLst>
                <a:ext uri="{FF2B5EF4-FFF2-40B4-BE49-F238E27FC236}">
                  <a16:creationId xmlns:a16="http://schemas.microsoft.com/office/drawing/2014/main" id="{EAEF01EE-C320-4348-9658-C1DDC88895C1}"/>
                </a:ext>
              </a:extLst>
            </p:cNvPr>
            <p:cNvSpPr/>
            <p:nvPr/>
          </p:nvSpPr>
          <p:spPr>
            <a:xfrm>
              <a:off x="10719854" y="-1525785"/>
              <a:ext cx="15096" cy="15081"/>
            </a:xfrm>
            <a:custGeom>
              <a:avLst/>
              <a:gdLst>
                <a:gd name="connsiteX0" fmla="*/ 10564 w 21128"/>
                <a:gd name="connsiteY0" fmla="*/ 21107 h 21106"/>
                <a:gd name="connsiteX1" fmla="*/ 21129 w 21128"/>
                <a:gd name="connsiteY1" fmla="*/ 10553 h 21106"/>
                <a:gd name="connsiteX2" fmla="*/ 10564 w 21128"/>
                <a:gd name="connsiteY2" fmla="*/ 0 h 21106"/>
                <a:gd name="connsiteX3" fmla="*/ 0 w 21128"/>
                <a:gd name="connsiteY3" fmla="*/ 10553 h 21106"/>
                <a:gd name="connsiteX4" fmla="*/ 10564 w 21128"/>
                <a:gd name="connsiteY4" fmla="*/ 21107 h 21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28" h="21106">
                  <a:moveTo>
                    <a:pt x="10564" y="21107"/>
                  </a:moveTo>
                  <a:cubicBezTo>
                    <a:pt x="16399" y="21107"/>
                    <a:pt x="21129" y="16382"/>
                    <a:pt x="21129" y="10553"/>
                  </a:cubicBezTo>
                  <a:cubicBezTo>
                    <a:pt x="21129" y="4725"/>
                    <a:pt x="16399" y="0"/>
                    <a:pt x="10564" y="0"/>
                  </a:cubicBezTo>
                  <a:cubicBezTo>
                    <a:pt x="4730" y="0"/>
                    <a:pt x="0" y="4725"/>
                    <a:pt x="0" y="10553"/>
                  </a:cubicBezTo>
                  <a:cubicBezTo>
                    <a:pt x="0" y="16382"/>
                    <a:pt x="4730" y="21107"/>
                    <a:pt x="10564" y="21107"/>
                  </a:cubicBezTo>
                  <a:close/>
                </a:path>
              </a:pathLst>
            </a:custGeom>
            <a:solidFill>
              <a:srgbClr val="FFFFFF"/>
            </a:solidFill>
            <a:ln w="3330" cap="flat">
              <a:solidFill>
                <a:srgbClr val="E2A22E"/>
              </a:solidFill>
              <a:prstDash val="solid"/>
              <a:miter/>
            </a:ln>
          </p:spPr>
          <p:txBody>
            <a:bodyPr rtlCol="0" anchor="ctr"/>
            <a:lstStyle/>
            <a:p>
              <a:endParaRPr lang="nl-NL"/>
            </a:p>
          </p:txBody>
        </p:sp>
        <p:sp>
          <p:nvSpPr>
            <p:cNvPr id="70" name="Vrije vorm 69">
              <a:extLst>
                <a:ext uri="{FF2B5EF4-FFF2-40B4-BE49-F238E27FC236}">
                  <a16:creationId xmlns:a16="http://schemas.microsoft.com/office/drawing/2014/main" id="{5328C739-3622-B740-9497-E757C3948312}"/>
                </a:ext>
              </a:extLst>
            </p:cNvPr>
            <p:cNvSpPr/>
            <p:nvPr/>
          </p:nvSpPr>
          <p:spPr>
            <a:xfrm>
              <a:off x="10731619" y="-1537537"/>
              <a:ext cx="15096" cy="15081"/>
            </a:xfrm>
            <a:custGeom>
              <a:avLst/>
              <a:gdLst>
                <a:gd name="connsiteX0" fmla="*/ 10564 w 21128"/>
                <a:gd name="connsiteY0" fmla="*/ 21107 h 21106"/>
                <a:gd name="connsiteX1" fmla="*/ 21129 w 21128"/>
                <a:gd name="connsiteY1" fmla="*/ 10553 h 21106"/>
                <a:gd name="connsiteX2" fmla="*/ 10564 w 21128"/>
                <a:gd name="connsiteY2" fmla="*/ 0 h 21106"/>
                <a:gd name="connsiteX3" fmla="*/ 0 w 21128"/>
                <a:gd name="connsiteY3" fmla="*/ 10553 h 21106"/>
                <a:gd name="connsiteX4" fmla="*/ 10564 w 21128"/>
                <a:gd name="connsiteY4" fmla="*/ 21107 h 21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28" h="21106">
                  <a:moveTo>
                    <a:pt x="10564" y="21107"/>
                  </a:moveTo>
                  <a:cubicBezTo>
                    <a:pt x="16399" y="21107"/>
                    <a:pt x="21129" y="16382"/>
                    <a:pt x="21129" y="10553"/>
                  </a:cubicBezTo>
                  <a:cubicBezTo>
                    <a:pt x="21129" y="4725"/>
                    <a:pt x="16399" y="0"/>
                    <a:pt x="10564" y="0"/>
                  </a:cubicBezTo>
                  <a:cubicBezTo>
                    <a:pt x="4730" y="0"/>
                    <a:pt x="0" y="4725"/>
                    <a:pt x="0" y="10553"/>
                  </a:cubicBezTo>
                  <a:cubicBezTo>
                    <a:pt x="0" y="16382"/>
                    <a:pt x="4730" y="21107"/>
                    <a:pt x="10564" y="21107"/>
                  </a:cubicBezTo>
                  <a:close/>
                </a:path>
              </a:pathLst>
            </a:custGeom>
            <a:solidFill>
              <a:srgbClr val="FFFFFF"/>
            </a:solidFill>
            <a:ln w="3330" cap="flat">
              <a:solidFill>
                <a:srgbClr val="E2A22E"/>
              </a:solidFill>
              <a:prstDash val="solid"/>
              <a:miter/>
            </a:ln>
          </p:spPr>
          <p:txBody>
            <a:bodyPr rtlCol="0" anchor="ctr"/>
            <a:lstStyle/>
            <a:p>
              <a:endParaRPr lang="nl-NL"/>
            </a:p>
          </p:txBody>
        </p:sp>
        <p:sp>
          <p:nvSpPr>
            <p:cNvPr id="71" name="Vrije vorm 70">
              <a:extLst>
                <a:ext uri="{FF2B5EF4-FFF2-40B4-BE49-F238E27FC236}">
                  <a16:creationId xmlns:a16="http://schemas.microsoft.com/office/drawing/2014/main" id="{4617CE2F-3FBC-A541-B6EA-60B045226CBB}"/>
                </a:ext>
              </a:extLst>
            </p:cNvPr>
            <p:cNvSpPr/>
            <p:nvPr/>
          </p:nvSpPr>
          <p:spPr>
            <a:xfrm>
              <a:off x="10515571" y="-1512605"/>
              <a:ext cx="15096" cy="15081"/>
            </a:xfrm>
            <a:custGeom>
              <a:avLst/>
              <a:gdLst>
                <a:gd name="connsiteX0" fmla="*/ 10564 w 21128"/>
                <a:gd name="connsiteY0" fmla="*/ 21107 h 21106"/>
                <a:gd name="connsiteX1" fmla="*/ 21129 w 21128"/>
                <a:gd name="connsiteY1" fmla="*/ 10553 h 21106"/>
                <a:gd name="connsiteX2" fmla="*/ 10564 w 21128"/>
                <a:gd name="connsiteY2" fmla="*/ 0 h 21106"/>
                <a:gd name="connsiteX3" fmla="*/ 0 w 21128"/>
                <a:gd name="connsiteY3" fmla="*/ 10553 h 21106"/>
                <a:gd name="connsiteX4" fmla="*/ 10564 w 21128"/>
                <a:gd name="connsiteY4" fmla="*/ 21107 h 21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28" h="21106">
                  <a:moveTo>
                    <a:pt x="10564" y="21107"/>
                  </a:moveTo>
                  <a:cubicBezTo>
                    <a:pt x="16399" y="21107"/>
                    <a:pt x="21129" y="16382"/>
                    <a:pt x="21129" y="10553"/>
                  </a:cubicBezTo>
                  <a:cubicBezTo>
                    <a:pt x="21129" y="4725"/>
                    <a:pt x="16399" y="0"/>
                    <a:pt x="10564" y="0"/>
                  </a:cubicBezTo>
                  <a:cubicBezTo>
                    <a:pt x="4730" y="0"/>
                    <a:pt x="0" y="4725"/>
                    <a:pt x="0" y="10553"/>
                  </a:cubicBezTo>
                  <a:cubicBezTo>
                    <a:pt x="0" y="16382"/>
                    <a:pt x="4730" y="21107"/>
                    <a:pt x="10564" y="21107"/>
                  </a:cubicBezTo>
                  <a:close/>
                </a:path>
              </a:pathLst>
            </a:custGeom>
            <a:solidFill>
              <a:srgbClr val="FFFFFF"/>
            </a:solidFill>
            <a:ln w="3330" cap="flat">
              <a:solidFill>
                <a:srgbClr val="E2A22E"/>
              </a:solidFill>
              <a:prstDash val="solid"/>
              <a:miter/>
            </a:ln>
          </p:spPr>
          <p:txBody>
            <a:bodyPr rtlCol="0" anchor="ctr"/>
            <a:lstStyle/>
            <a:p>
              <a:endParaRPr lang="nl-NL"/>
            </a:p>
          </p:txBody>
        </p:sp>
        <p:sp>
          <p:nvSpPr>
            <p:cNvPr id="72" name="Vrije vorm 71">
              <a:extLst>
                <a:ext uri="{FF2B5EF4-FFF2-40B4-BE49-F238E27FC236}">
                  <a16:creationId xmlns:a16="http://schemas.microsoft.com/office/drawing/2014/main" id="{7910B3BD-4750-D843-9B9E-7B934F358083}"/>
                </a:ext>
              </a:extLst>
            </p:cNvPr>
            <p:cNvSpPr/>
            <p:nvPr/>
          </p:nvSpPr>
          <p:spPr>
            <a:xfrm>
              <a:off x="10533116" y="-1504249"/>
              <a:ext cx="15096" cy="15081"/>
            </a:xfrm>
            <a:custGeom>
              <a:avLst/>
              <a:gdLst>
                <a:gd name="connsiteX0" fmla="*/ 21129 w 21128"/>
                <a:gd name="connsiteY0" fmla="*/ 10553 h 21106"/>
                <a:gd name="connsiteX1" fmla="*/ 10564 w 21128"/>
                <a:gd name="connsiteY1" fmla="*/ 21107 h 21106"/>
                <a:gd name="connsiteX2" fmla="*/ 0 w 21128"/>
                <a:gd name="connsiteY2" fmla="*/ 10553 h 21106"/>
                <a:gd name="connsiteX3" fmla="*/ 10564 w 21128"/>
                <a:gd name="connsiteY3" fmla="*/ 0 h 21106"/>
                <a:gd name="connsiteX4" fmla="*/ 21129 w 21128"/>
                <a:gd name="connsiteY4" fmla="*/ 10553 h 21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28" h="21106">
                  <a:moveTo>
                    <a:pt x="21129" y="10553"/>
                  </a:moveTo>
                  <a:cubicBezTo>
                    <a:pt x="21129" y="16382"/>
                    <a:pt x="16399" y="21107"/>
                    <a:pt x="10564" y="21107"/>
                  </a:cubicBezTo>
                  <a:cubicBezTo>
                    <a:pt x="4730" y="21107"/>
                    <a:pt x="0" y="16382"/>
                    <a:pt x="0" y="10553"/>
                  </a:cubicBezTo>
                  <a:cubicBezTo>
                    <a:pt x="0" y="4725"/>
                    <a:pt x="4730" y="0"/>
                    <a:pt x="10564" y="0"/>
                  </a:cubicBezTo>
                  <a:cubicBezTo>
                    <a:pt x="16399" y="0"/>
                    <a:pt x="21129" y="4725"/>
                    <a:pt x="21129" y="10553"/>
                  </a:cubicBezTo>
                  <a:close/>
                </a:path>
              </a:pathLst>
            </a:custGeom>
            <a:solidFill>
              <a:srgbClr val="FFFFFF"/>
            </a:solidFill>
            <a:ln w="3330" cap="flat">
              <a:solidFill>
                <a:srgbClr val="E2A22E"/>
              </a:solidFill>
              <a:prstDash val="solid"/>
              <a:miter/>
            </a:ln>
          </p:spPr>
          <p:txBody>
            <a:bodyPr rtlCol="0" anchor="ctr"/>
            <a:lstStyle/>
            <a:p>
              <a:endParaRPr lang="nl-NL"/>
            </a:p>
          </p:txBody>
        </p:sp>
        <p:sp>
          <p:nvSpPr>
            <p:cNvPr id="73" name="Vrije vorm 72">
              <a:extLst>
                <a:ext uri="{FF2B5EF4-FFF2-40B4-BE49-F238E27FC236}">
                  <a16:creationId xmlns:a16="http://schemas.microsoft.com/office/drawing/2014/main" id="{43B72EDD-BD62-CB45-9BE0-B8453CD4DD85}"/>
                </a:ext>
              </a:extLst>
            </p:cNvPr>
            <p:cNvSpPr/>
            <p:nvPr/>
          </p:nvSpPr>
          <p:spPr>
            <a:xfrm>
              <a:off x="10704077" y="-1312948"/>
              <a:ext cx="15096" cy="15081"/>
            </a:xfrm>
            <a:custGeom>
              <a:avLst/>
              <a:gdLst>
                <a:gd name="connsiteX0" fmla="*/ 21129 w 21128"/>
                <a:gd name="connsiteY0" fmla="*/ 10553 h 21106"/>
                <a:gd name="connsiteX1" fmla="*/ 10564 w 21128"/>
                <a:gd name="connsiteY1" fmla="*/ 0 h 21106"/>
                <a:gd name="connsiteX2" fmla="*/ 0 w 21128"/>
                <a:gd name="connsiteY2" fmla="*/ 10553 h 21106"/>
                <a:gd name="connsiteX3" fmla="*/ 10564 w 21128"/>
                <a:gd name="connsiteY3" fmla="*/ 21107 h 21106"/>
                <a:gd name="connsiteX4" fmla="*/ 21129 w 21128"/>
                <a:gd name="connsiteY4" fmla="*/ 10553 h 21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28" h="21106">
                  <a:moveTo>
                    <a:pt x="21129" y="10553"/>
                  </a:moveTo>
                  <a:cubicBezTo>
                    <a:pt x="21129" y="4725"/>
                    <a:pt x="16399" y="0"/>
                    <a:pt x="10564" y="0"/>
                  </a:cubicBezTo>
                  <a:cubicBezTo>
                    <a:pt x="4730" y="0"/>
                    <a:pt x="0" y="4725"/>
                    <a:pt x="0" y="10553"/>
                  </a:cubicBezTo>
                  <a:cubicBezTo>
                    <a:pt x="0" y="16382"/>
                    <a:pt x="4730" y="21107"/>
                    <a:pt x="10564" y="21107"/>
                  </a:cubicBezTo>
                  <a:cubicBezTo>
                    <a:pt x="16399" y="21107"/>
                    <a:pt x="21129" y="16382"/>
                    <a:pt x="21129" y="10553"/>
                  </a:cubicBezTo>
                  <a:close/>
                </a:path>
              </a:pathLst>
            </a:custGeom>
            <a:solidFill>
              <a:srgbClr val="FFFFFF"/>
            </a:solidFill>
            <a:ln w="3330" cap="flat">
              <a:solidFill>
                <a:srgbClr val="E2A22E"/>
              </a:solidFill>
              <a:prstDash val="solid"/>
              <a:miter/>
            </a:ln>
          </p:spPr>
          <p:txBody>
            <a:bodyPr rtlCol="0" anchor="ctr"/>
            <a:lstStyle/>
            <a:p>
              <a:endParaRPr lang="nl-NL"/>
            </a:p>
          </p:txBody>
        </p:sp>
        <p:sp>
          <p:nvSpPr>
            <p:cNvPr id="74" name="Vrije vorm 73">
              <a:extLst>
                <a:ext uri="{FF2B5EF4-FFF2-40B4-BE49-F238E27FC236}">
                  <a16:creationId xmlns:a16="http://schemas.microsoft.com/office/drawing/2014/main" id="{86127CFF-BBFD-AA46-9B80-42CD9EFF3F1B}"/>
                </a:ext>
              </a:extLst>
            </p:cNvPr>
            <p:cNvSpPr/>
            <p:nvPr/>
          </p:nvSpPr>
          <p:spPr>
            <a:xfrm>
              <a:off x="10412961" y="-1568515"/>
              <a:ext cx="409873" cy="550612"/>
            </a:xfrm>
            <a:custGeom>
              <a:avLst/>
              <a:gdLst>
                <a:gd name="connsiteX0" fmla="*/ 571228 w 573638"/>
                <a:gd name="connsiteY0" fmla="*/ 230370 h 770609"/>
                <a:gd name="connsiteX1" fmla="*/ 571228 w 573638"/>
                <a:gd name="connsiteY1" fmla="*/ 230370 h 770609"/>
                <a:gd name="connsiteX2" fmla="*/ 558979 w 573638"/>
                <a:gd name="connsiteY2" fmla="*/ 230341 h 770609"/>
                <a:gd name="connsiteX3" fmla="*/ 558950 w 573638"/>
                <a:gd name="connsiteY3" fmla="*/ 230370 h 770609"/>
                <a:gd name="connsiteX4" fmla="*/ 538868 w 573638"/>
                <a:gd name="connsiteY4" fmla="*/ 250432 h 770609"/>
                <a:gd name="connsiteX5" fmla="*/ 528494 w 573638"/>
                <a:gd name="connsiteY5" fmla="*/ 240163 h 770609"/>
                <a:gd name="connsiteX6" fmla="*/ 544388 w 573638"/>
                <a:gd name="connsiteY6" fmla="*/ 224190 h 770609"/>
                <a:gd name="connsiteX7" fmla="*/ 546863 w 573638"/>
                <a:gd name="connsiteY7" fmla="*/ 218010 h 770609"/>
                <a:gd name="connsiteX8" fmla="*/ 546863 w 573638"/>
                <a:gd name="connsiteY8" fmla="*/ 203749 h 770609"/>
                <a:gd name="connsiteX9" fmla="*/ 544388 w 573638"/>
                <a:gd name="connsiteY9" fmla="*/ 197664 h 770609"/>
                <a:gd name="connsiteX10" fmla="*/ 534205 w 573638"/>
                <a:gd name="connsiteY10" fmla="*/ 187491 h 770609"/>
                <a:gd name="connsiteX11" fmla="*/ 528113 w 573638"/>
                <a:gd name="connsiteY11" fmla="*/ 184924 h 770609"/>
                <a:gd name="connsiteX12" fmla="*/ 528113 w 573638"/>
                <a:gd name="connsiteY12" fmla="*/ 184924 h 770609"/>
                <a:gd name="connsiteX13" fmla="*/ 519327 w 573638"/>
                <a:gd name="connsiteY13" fmla="*/ 193449 h 770609"/>
                <a:gd name="connsiteX14" fmla="*/ 521927 w 573638"/>
                <a:gd name="connsiteY14" fmla="*/ 199756 h 770609"/>
                <a:gd name="connsiteX15" fmla="*/ 529541 w 573638"/>
                <a:gd name="connsiteY15" fmla="*/ 207362 h 770609"/>
                <a:gd name="connsiteX16" fmla="*/ 529541 w 573638"/>
                <a:gd name="connsiteY16" fmla="*/ 214683 h 770609"/>
                <a:gd name="connsiteX17" fmla="*/ 496420 w 573638"/>
                <a:gd name="connsiteY17" fmla="*/ 247769 h 770609"/>
                <a:gd name="connsiteX18" fmla="*/ 496420 w 573638"/>
                <a:gd name="connsiteY18" fmla="*/ 191864 h 770609"/>
                <a:gd name="connsiteX19" fmla="*/ 516788 w 573638"/>
                <a:gd name="connsiteY19" fmla="*/ 171518 h 770609"/>
                <a:gd name="connsiteX20" fmla="*/ 519358 w 573638"/>
                <a:gd name="connsiteY20" fmla="*/ 165338 h 770609"/>
                <a:gd name="connsiteX21" fmla="*/ 519357 w 573638"/>
                <a:gd name="connsiteY21" fmla="*/ 145657 h 770609"/>
                <a:gd name="connsiteX22" fmla="*/ 509737 w 573638"/>
                <a:gd name="connsiteY22" fmla="*/ 137868 h 770609"/>
                <a:gd name="connsiteX23" fmla="*/ 501940 w 573638"/>
                <a:gd name="connsiteY23" fmla="*/ 145657 h 770609"/>
                <a:gd name="connsiteX24" fmla="*/ 501940 w 573638"/>
                <a:gd name="connsiteY24" fmla="*/ 161820 h 770609"/>
                <a:gd name="connsiteX25" fmla="*/ 496516 w 573638"/>
                <a:gd name="connsiteY25" fmla="*/ 167240 h 770609"/>
                <a:gd name="connsiteX26" fmla="*/ 496516 w 573638"/>
                <a:gd name="connsiteY26" fmla="*/ 148795 h 770609"/>
                <a:gd name="connsiteX27" fmla="*/ 486895 w 573638"/>
                <a:gd name="connsiteY27" fmla="*/ 141006 h 770609"/>
                <a:gd name="connsiteX28" fmla="*/ 479099 w 573638"/>
                <a:gd name="connsiteY28" fmla="*/ 148795 h 770609"/>
                <a:gd name="connsiteX29" fmla="*/ 479099 w 573638"/>
                <a:gd name="connsiteY29" fmla="*/ 157637 h 770609"/>
                <a:gd name="connsiteX30" fmla="*/ 470247 w 573638"/>
                <a:gd name="connsiteY30" fmla="*/ 148890 h 770609"/>
                <a:gd name="connsiteX31" fmla="*/ 470247 w 573638"/>
                <a:gd name="connsiteY31" fmla="*/ 115803 h 770609"/>
                <a:gd name="connsiteX32" fmla="*/ 461586 w 573638"/>
                <a:gd name="connsiteY32" fmla="*/ 107151 h 770609"/>
                <a:gd name="connsiteX33" fmla="*/ 452926 w 573638"/>
                <a:gd name="connsiteY33" fmla="*/ 115803 h 770609"/>
                <a:gd name="connsiteX34" fmla="*/ 452926 w 573638"/>
                <a:gd name="connsiteY34" fmla="*/ 152408 h 770609"/>
                <a:gd name="connsiteX35" fmla="*/ 455495 w 573638"/>
                <a:gd name="connsiteY35" fmla="*/ 158588 h 770609"/>
                <a:gd name="connsiteX36" fmla="*/ 479003 w 573638"/>
                <a:gd name="connsiteY36" fmla="*/ 182167 h 770609"/>
                <a:gd name="connsiteX37" fmla="*/ 479003 w 573638"/>
                <a:gd name="connsiteY37" fmla="*/ 264978 h 770609"/>
                <a:gd name="connsiteX38" fmla="*/ 457208 w 573638"/>
                <a:gd name="connsiteY38" fmla="*/ 286846 h 770609"/>
                <a:gd name="connsiteX39" fmla="*/ 457208 w 573638"/>
                <a:gd name="connsiteY39" fmla="*/ 217155 h 770609"/>
                <a:gd name="connsiteX40" fmla="*/ 447588 w 573638"/>
                <a:gd name="connsiteY40" fmla="*/ 209366 h 770609"/>
                <a:gd name="connsiteX41" fmla="*/ 439791 w 573638"/>
                <a:gd name="connsiteY41" fmla="*/ 217155 h 770609"/>
                <a:gd name="connsiteX42" fmla="*/ 439791 w 573638"/>
                <a:gd name="connsiteY42" fmla="*/ 245678 h 770609"/>
                <a:gd name="connsiteX43" fmla="*/ 410192 w 573638"/>
                <a:gd name="connsiteY43" fmla="*/ 216109 h 770609"/>
                <a:gd name="connsiteX44" fmla="*/ 428085 w 573638"/>
                <a:gd name="connsiteY44" fmla="*/ 198139 h 770609"/>
                <a:gd name="connsiteX45" fmla="*/ 430655 w 573638"/>
                <a:gd name="connsiteY45" fmla="*/ 192055 h 770609"/>
                <a:gd name="connsiteX46" fmla="*/ 430655 w 573638"/>
                <a:gd name="connsiteY46" fmla="*/ 139287 h 770609"/>
                <a:gd name="connsiteX47" fmla="*/ 421994 w 573638"/>
                <a:gd name="connsiteY47" fmla="*/ 130635 h 770609"/>
                <a:gd name="connsiteX48" fmla="*/ 413333 w 573638"/>
                <a:gd name="connsiteY48" fmla="*/ 139287 h 770609"/>
                <a:gd name="connsiteX49" fmla="*/ 413333 w 573638"/>
                <a:gd name="connsiteY49" fmla="*/ 188442 h 770609"/>
                <a:gd name="connsiteX50" fmla="*/ 390491 w 573638"/>
                <a:gd name="connsiteY50" fmla="*/ 211165 h 770609"/>
                <a:gd name="connsiteX51" fmla="*/ 389825 w 573638"/>
                <a:gd name="connsiteY51" fmla="*/ 212211 h 770609"/>
                <a:gd name="connsiteX52" fmla="*/ 378975 w 573638"/>
                <a:gd name="connsiteY52" fmla="*/ 223145 h 770609"/>
                <a:gd name="connsiteX53" fmla="*/ 378946 w 573638"/>
                <a:gd name="connsiteY53" fmla="*/ 235380 h 770609"/>
                <a:gd name="connsiteX54" fmla="*/ 378975 w 573638"/>
                <a:gd name="connsiteY54" fmla="*/ 235409 h 770609"/>
                <a:gd name="connsiteX55" fmla="*/ 391252 w 573638"/>
                <a:gd name="connsiteY55" fmla="*/ 235409 h 770609"/>
                <a:gd name="connsiteX56" fmla="*/ 398105 w 573638"/>
                <a:gd name="connsiteY56" fmla="*/ 228564 h 770609"/>
                <a:gd name="connsiteX57" fmla="*/ 439791 w 573638"/>
                <a:gd name="connsiteY57" fmla="*/ 270207 h 770609"/>
                <a:gd name="connsiteX58" fmla="*/ 397724 w 573638"/>
                <a:gd name="connsiteY58" fmla="*/ 312231 h 770609"/>
                <a:gd name="connsiteX59" fmla="*/ 388207 w 573638"/>
                <a:gd name="connsiteY59" fmla="*/ 302724 h 770609"/>
                <a:gd name="connsiteX60" fmla="*/ 375929 w 573638"/>
                <a:gd name="connsiteY60" fmla="*/ 302724 h 770609"/>
                <a:gd name="connsiteX61" fmla="*/ 375929 w 573638"/>
                <a:gd name="connsiteY61" fmla="*/ 314988 h 770609"/>
                <a:gd name="connsiteX62" fmla="*/ 391443 w 573638"/>
                <a:gd name="connsiteY62" fmla="*/ 330581 h 770609"/>
                <a:gd name="connsiteX63" fmla="*/ 403720 w 573638"/>
                <a:gd name="connsiteY63" fmla="*/ 330581 h 770609"/>
                <a:gd name="connsiteX64" fmla="*/ 407813 w 573638"/>
                <a:gd name="connsiteY64" fmla="*/ 326493 h 770609"/>
                <a:gd name="connsiteX65" fmla="*/ 413428 w 573638"/>
                <a:gd name="connsiteY65" fmla="*/ 332197 h 770609"/>
                <a:gd name="connsiteX66" fmla="*/ 413428 w 573638"/>
                <a:gd name="connsiteY66" fmla="*/ 339518 h 770609"/>
                <a:gd name="connsiteX67" fmla="*/ 423048 w 573638"/>
                <a:gd name="connsiteY67" fmla="*/ 347307 h 770609"/>
                <a:gd name="connsiteX68" fmla="*/ 430845 w 573638"/>
                <a:gd name="connsiteY68" fmla="*/ 339518 h 770609"/>
                <a:gd name="connsiteX69" fmla="*/ 430845 w 573638"/>
                <a:gd name="connsiteY69" fmla="*/ 328775 h 770609"/>
                <a:gd name="connsiteX70" fmla="*/ 428275 w 573638"/>
                <a:gd name="connsiteY70" fmla="*/ 322595 h 770609"/>
                <a:gd name="connsiteX71" fmla="*/ 420090 w 573638"/>
                <a:gd name="connsiteY71" fmla="*/ 314418 h 770609"/>
                <a:gd name="connsiteX72" fmla="*/ 439696 w 573638"/>
                <a:gd name="connsiteY72" fmla="*/ 294832 h 770609"/>
                <a:gd name="connsiteX73" fmla="*/ 439696 w 573638"/>
                <a:gd name="connsiteY73" fmla="*/ 370133 h 770609"/>
                <a:gd name="connsiteX74" fmla="*/ 411144 w 573638"/>
                <a:gd name="connsiteY74" fmla="*/ 398656 h 770609"/>
                <a:gd name="connsiteX75" fmla="*/ 390015 w 573638"/>
                <a:gd name="connsiteY75" fmla="*/ 398656 h 770609"/>
                <a:gd name="connsiteX76" fmla="*/ 397344 w 573638"/>
                <a:gd name="connsiteY76" fmla="*/ 391335 h 770609"/>
                <a:gd name="connsiteX77" fmla="*/ 397373 w 573638"/>
                <a:gd name="connsiteY77" fmla="*/ 379099 h 770609"/>
                <a:gd name="connsiteX78" fmla="*/ 397344 w 573638"/>
                <a:gd name="connsiteY78" fmla="*/ 379070 h 770609"/>
                <a:gd name="connsiteX79" fmla="*/ 353944 w 573638"/>
                <a:gd name="connsiteY79" fmla="*/ 335715 h 770609"/>
                <a:gd name="connsiteX80" fmla="*/ 353944 w 573638"/>
                <a:gd name="connsiteY80" fmla="*/ 302629 h 770609"/>
                <a:gd name="connsiteX81" fmla="*/ 400580 w 573638"/>
                <a:gd name="connsiteY81" fmla="*/ 256136 h 770609"/>
                <a:gd name="connsiteX82" fmla="*/ 400385 w 573638"/>
                <a:gd name="connsiteY82" fmla="*/ 243767 h 770609"/>
                <a:gd name="connsiteX83" fmla="*/ 394488 w 573638"/>
                <a:gd name="connsiteY83" fmla="*/ 241304 h 770609"/>
                <a:gd name="connsiteX84" fmla="*/ 394488 w 573638"/>
                <a:gd name="connsiteY84" fmla="*/ 241304 h 770609"/>
                <a:gd name="connsiteX85" fmla="*/ 388302 w 573638"/>
                <a:gd name="connsiteY85" fmla="*/ 243871 h 770609"/>
                <a:gd name="connsiteX86" fmla="*/ 354039 w 573638"/>
                <a:gd name="connsiteY86" fmla="*/ 278099 h 770609"/>
                <a:gd name="connsiteX87" fmla="*/ 354039 w 573638"/>
                <a:gd name="connsiteY87" fmla="*/ 260985 h 770609"/>
                <a:gd name="connsiteX88" fmla="*/ 344419 w 573638"/>
                <a:gd name="connsiteY88" fmla="*/ 253196 h 770609"/>
                <a:gd name="connsiteX89" fmla="*/ 336622 w 573638"/>
                <a:gd name="connsiteY89" fmla="*/ 260985 h 770609"/>
                <a:gd name="connsiteX90" fmla="*/ 336622 w 573638"/>
                <a:gd name="connsiteY90" fmla="*/ 310235 h 770609"/>
                <a:gd name="connsiteX91" fmla="*/ 329199 w 573638"/>
                <a:gd name="connsiteY91" fmla="*/ 302724 h 770609"/>
                <a:gd name="connsiteX92" fmla="*/ 329199 w 573638"/>
                <a:gd name="connsiteY92" fmla="*/ 283708 h 770609"/>
                <a:gd name="connsiteX93" fmla="*/ 321402 w 573638"/>
                <a:gd name="connsiteY93" fmla="*/ 274098 h 770609"/>
                <a:gd name="connsiteX94" fmla="*/ 311782 w 573638"/>
                <a:gd name="connsiteY94" fmla="*/ 281887 h 770609"/>
                <a:gd name="connsiteX95" fmla="*/ 311782 w 573638"/>
                <a:gd name="connsiteY95" fmla="*/ 283708 h 770609"/>
                <a:gd name="connsiteX96" fmla="*/ 311782 w 573638"/>
                <a:gd name="connsiteY96" fmla="*/ 305956 h 770609"/>
                <a:gd name="connsiteX97" fmla="*/ 314351 w 573638"/>
                <a:gd name="connsiteY97" fmla="*/ 312136 h 770609"/>
                <a:gd name="connsiteX98" fmla="*/ 336622 w 573638"/>
                <a:gd name="connsiteY98" fmla="*/ 334384 h 770609"/>
                <a:gd name="connsiteX99" fmla="*/ 336622 w 573638"/>
                <a:gd name="connsiteY99" fmla="*/ 338758 h 770609"/>
                <a:gd name="connsiteX100" fmla="*/ 339192 w 573638"/>
                <a:gd name="connsiteY100" fmla="*/ 344938 h 770609"/>
                <a:gd name="connsiteX101" fmla="*/ 353087 w 573638"/>
                <a:gd name="connsiteY101" fmla="*/ 358724 h 770609"/>
                <a:gd name="connsiteX102" fmla="*/ 323678 w 573638"/>
                <a:gd name="connsiteY102" fmla="*/ 388102 h 770609"/>
                <a:gd name="connsiteX103" fmla="*/ 323649 w 573638"/>
                <a:gd name="connsiteY103" fmla="*/ 400338 h 770609"/>
                <a:gd name="connsiteX104" fmla="*/ 323678 w 573638"/>
                <a:gd name="connsiteY104" fmla="*/ 400367 h 770609"/>
                <a:gd name="connsiteX105" fmla="*/ 335956 w 573638"/>
                <a:gd name="connsiteY105" fmla="*/ 400367 h 770609"/>
                <a:gd name="connsiteX106" fmla="*/ 365365 w 573638"/>
                <a:gd name="connsiteY106" fmla="*/ 370989 h 770609"/>
                <a:gd name="connsiteX107" fmla="*/ 378975 w 573638"/>
                <a:gd name="connsiteY107" fmla="*/ 384680 h 770609"/>
                <a:gd name="connsiteX108" fmla="*/ 299314 w 573638"/>
                <a:gd name="connsiteY108" fmla="*/ 465114 h 770609"/>
                <a:gd name="connsiteX109" fmla="*/ 299314 w 573638"/>
                <a:gd name="connsiteY109" fmla="*/ 276007 h 770609"/>
                <a:gd name="connsiteX110" fmla="*/ 403340 w 573638"/>
                <a:gd name="connsiteY110" fmla="*/ 172088 h 770609"/>
                <a:gd name="connsiteX111" fmla="*/ 405909 w 573638"/>
                <a:gd name="connsiteY111" fmla="*/ 165908 h 770609"/>
                <a:gd name="connsiteX112" fmla="*/ 405909 w 573638"/>
                <a:gd name="connsiteY112" fmla="*/ 118370 h 770609"/>
                <a:gd name="connsiteX113" fmla="*/ 430845 w 573638"/>
                <a:gd name="connsiteY113" fmla="*/ 93365 h 770609"/>
                <a:gd name="connsiteX114" fmla="*/ 430874 w 573638"/>
                <a:gd name="connsiteY114" fmla="*/ 81129 h 770609"/>
                <a:gd name="connsiteX115" fmla="*/ 430845 w 573638"/>
                <a:gd name="connsiteY115" fmla="*/ 81100 h 770609"/>
                <a:gd name="connsiteX116" fmla="*/ 424754 w 573638"/>
                <a:gd name="connsiteY116" fmla="*/ 78533 h 770609"/>
                <a:gd name="connsiteX117" fmla="*/ 424754 w 573638"/>
                <a:gd name="connsiteY117" fmla="*/ 78533 h 770609"/>
                <a:gd name="connsiteX118" fmla="*/ 418568 w 573638"/>
                <a:gd name="connsiteY118" fmla="*/ 81100 h 770609"/>
                <a:gd name="connsiteX119" fmla="*/ 405909 w 573638"/>
                <a:gd name="connsiteY119" fmla="*/ 93745 h 770609"/>
                <a:gd name="connsiteX120" fmla="*/ 405909 w 573638"/>
                <a:gd name="connsiteY120" fmla="*/ 68930 h 770609"/>
                <a:gd name="connsiteX121" fmla="*/ 403340 w 573638"/>
                <a:gd name="connsiteY121" fmla="*/ 62846 h 770609"/>
                <a:gd name="connsiteX122" fmla="*/ 382687 w 573638"/>
                <a:gd name="connsiteY122" fmla="*/ 42119 h 770609"/>
                <a:gd name="connsiteX123" fmla="*/ 376500 w 573638"/>
                <a:gd name="connsiteY123" fmla="*/ 39647 h 770609"/>
                <a:gd name="connsiteX124" fmla="*/ 376500 w 573638"/>
                <a:gd name="connsiteY124" fmla="*/ 39647 h 770609"/>
                <a:gd name="connsiteX125" fmla="*/ 367810 w 573638"/>
                <a:gd name="connsiteY125" fmla="*/ 48269 h 770609"/>
                <a:gd name="connsiteX126" fmla="*/ 370409 w 573638"/>
                <a:gd name="connsiteY126" fmla="*/ 54479 h 770609"/>
                <a:gd name="connsiteX127" fmla="*/ 388492 w 573638"/>
                <a:gd name="connsiteY127" fmla="*/ 72543 h 770609"/>
                <a:gd name="connsiteX128" fmla="*/ 388492 w 573638"/>
                <a:gd name="connsiteY128" fmla="*/ 162296 h 770609"/>
                <a:gd name="connsiteX129" fmla="*/ 343855 w 573638"/>
                <a:gd name="connsiteY129" fmla="*/ 206982 h 770609"/>
                <a:gd name="connsiteX130" fmla="*/ 343855 w 573638"/>
                <a:gd name="connsiteY130" fmla="*/ 161155 h 770609"/>
                <a:gd name="connsiteX131" fmla="*/ 379832 w 573638"/>
                <a:gd name="connsiteY131" fmla="*/ 125216 h 770609"/>
                <a:gd name="connsiteX132" fmla="*/ 382401 w 573638"/>
                <a:gd name="connsiteY132" fmla="*/ 119131 h 770609"/>
                <a:gd name="connsiteX133" fmla="*/ 382401 w 573638"/>
                <a:gd name="connsiteY133" fmla="*/ 96788 h 770609"/>
                <a:gd name="connsiteX134" fmla="*/ 372781 w 573638"/>
                <a:gd name="connsiteY134" fmla="*/ 88999 h 770609"/>
                <a:gd name="connsiteX135" fmla="*/ 364984 w 573638"/>
                <a:gd name="connsiteY135" fmla="*/ 96788 h 770609"/>
                <a:gd name="connsiteX136" fmla="*/ 364984 w 573638"/>
                <a:gd name="connsiteY136" fmla="*/ 115803 h 770609"/>
                <a:gd name="connsiteX137" fmla="*/ 349851 w 573638"/>
                <a:gd name="connsiteY137" fmla="*/ 130920 h 770609"/>
                <a:gd name="connsiteX138" fmla="*/ 349851 w 573638"/>
                <a:gd name="connsiteY138" fmla="*/ 70452 h 770609"/>
                <a:gd name="connsiteX139" fmla="*/ 340231 w 573638"/>
                <a:gd name="connsiteY139" fmla="*/ 62663 h 770609"/>
                <a:gd name="connsiteX140" fmla="*/ 332434 w 573638"/>
                <a:gd name="connsiteY140" fmla="*/ 70452 h 770609"/>
                <a:gd name="connsiteX141" fmla="*/ 332434 w 573638"/>
                <a:gd name="connsiteY141" fmla="*/ 148129 h 770609"/>
                <a:gd name="connsiteX142" fmla="*/ 329008 w 573638"/>
                <a:gd name="connsiteY142" fmla="*/ 151552 h 770609"/>
                <a:gd name="connsiteX143" fmla="*/ 326438 w 573638"/>
                <a:gd name="connsiteY143" fmla="*/ 157732 h 770609"/>
                <a:gd name="connsiteX144" fmla="*/ 326439 w 573638"/>
                <a:gd name="connsiteY144" fmla="*/ 224285 h 770609"/>
                <a:gd name="connsiteX145" fmla="*/ 299314 w 573638"/>
                <a:gd name="connsiteY145" fmla="*/ 251477 h 770609"/>
                <a:gd name="connsiteX146" fmla="*/ 299314 w 573638"/>
                <a:gd name="connsiteY146" fmla="*/ 84143 h 770609"/>
                <a:gd name="connsiteX147" fmla="*/ 299314 w 573638"/>
                <a:gd name="connsiteY147" fmla="*/ 83097 h 770609"/>
                <a:gd name="connsiteX148" fmla="*/ 319015 w 573638"/>
                <a:gd name="connsiteY148" fmla="*/ 62560 h 770609"/>
                <a:gd name="connsiteX149" fmla="*/ 321585 w 573638"/>
                <a:gd name="connsiteY149" fmla="*/ 56380 h 770609"/>
                <a:gd name="connsiteX150" fmla="*/ 319015 w 573638"/>
                <a:gd name="connsiteY150" fmla="*/ 50200 h 770609"/>
                <a:gd name="connsiteX151" fmla="*/ 312924 w 573638"/>
                <a:gd name="connsiteY151" fmla="*/ 47728 h 770609"/>
                <a:gd name="connsiteX152" fmla="*/ 312924 w 573638"/>
                <a:gd name="connsiteY152" fmla="*/ 47728 h 770609"/>
                <a:gd name="connsiteX153" fmla="*/ 306737 w 573638"/>
                <a:gd name="connsiteY153" fmla="*/ 50200 h 770609"/>
                <a:gd name="connsiteX154" fmla="*/ 288749 w 573638"/>
                <a:gd name="connsiteY154" fmla="*/ 68170 h 770609"/>
                <a:gd name="connsiteX155" fmla="*/ 237736 w 573638"/>
                <a:gd name="connsiteY155" fmla="*/ 17209 h 770609"/>
                <a:gd name="connsiteX156" fmla="*/ 221175 w 573638"/>
                <a:gd name="connsiteY156" fmla="*/ 15593 h 770609"/>
                <a:gd name="connsiteX157" fmla="*/ 222698 w 573638"/>
                <a:gd name="connsiteY157" fmla="*/ 10553 h 770609"/>
                <a:gd name="connsiteX158" fmla="*/ 212134 w 573638"/>
                <a:gd name="connsiteY158" fmla="*/ 0 h 770609"/>
                <a:gd name="connsiteX159" fmla="*/ 201569 w 573638"/>
                <a:gd name="connsiteY159" fmla="*/ 10553 h 770609"/>
                <a:gd name="connsiteX160" fmla="*/ 212134 w 573638"/>
                <a:gd name="connsiteY160" fmla="*/ 21107 h 770609"/>
                <a:gd name="connsiteX161" fmla="*/ 217083 w 573638"/>
                <a:gd name="connsiteY161" fmla="*/ 19681 h 770609"/>
                <a:gd name="connsiteX162" fmla="*/ 218796 w 573638"/>
                <a:gd name="connsiteY162" fmla="*/ 36129 h 770609"/>
                <a:gd name="connsiteX163" fmla="*/ 271903 w 573638"/>
                <a:gd name="connsiteY163" fmla="*/ 89372 h 770609"/>
                <a:gd name="connsiteX164" fmla="*/ 271903 w 573638"/>
                <a:gd name="connsiteY164" fmla="*/ 132917 h 770609"/>
                <a:gd name="connsiteX165" fmla="*/ 235547 w 573638"/>
                <a:gd name="connsiteY165" fmla="*/ 96598 h 770609"/>
                <a:gd name="connsiteX166" fmla="*/ 235547 w 573638"/>
                <a:gd name="connsiteY166" fmla="*/ 64272 h 770609"/>
                <a:gd name="connsiteX167" fmla="*/ 227750 w 573638"/>
                <a:gd name="connsiteY167" fmla="*/ 54661 h 770609"/>
                <a:gd name="connsiteX168" fmla="*/ 218130 w 573638"/>
                <a:gd name="connsiteY168" fmla="*/ 62450 h 770609"/>
                <a:gd name="connsiteX169" fmla="*/ 218130 w 573638"/>
                <a:gd name="connsiteY169" fmla="*/ 64272 h 770609"/>
                <a:gd name="connsiteX170" fmla="*/ 218130 w 573638"/>
                <a:gd name="connsiteY170" fmla="*/ 91464 h 770609"/>
                <a:gd name="connsiteX171" fmla="*/ 201474 w 573638"/>
                <a:gd name="connsiteY171" fmla="*/ 91464 h 770609"/>
                <a:gd name="connsiteX172" fmla="*/ 193677 w 573638"/>
                <a:gd name="connsiteY172" fmla="*/ 101074 h 770609"/>
                <a:gd name="connsiteX173" fmla="*/ 201474 w 573638"/>
                <a:gd name="connsiteY173" fmla="*/ 108863 h 770609"/>
                <a:gd name="connsiteX174" fmla="*/ 223174 w 573638"/>
                <a:gd name="connsiteY174" fmla="*/ 108863 h 770609"/>
                <a:gd name="connsiteX175" fmla="*/ 271903 w 573638"/>
                <a:gd name="connsiteY175" fmla="*/ 157637 h 770609"/>
                <a:gd name="connsiteX176" fmla="*/ 271903 w 573638"/>
                <a:gd name="connsiteY176" fmla="*/ 209453 h 770609"/>
                <a:gd name="connsiteX177" fmla="*/ 234500 w 573638"/>
                <a:gd name="connsiteY177" fmla="*/ 172088 h 770609"/>
                <a:gd name="connsiteX178" fmla="*/ 228409 w 573638"/>
                <a:gd name="connsiteY178" fmla="*/ 169521 h 770609"/>
                <a:gd name="connsiteX179" fmla="*/ 203092 w 573638"/>
                <a:gd name="connsiteY179" fmla="*/ 169521 h 770609"/>
                <a:gd name="connsiteX180" fmla="*/ 162548 w 573638"/>
                <a:gd name="connsiteY180" fmla="*/ 129114 h 770609"/>
                <a:gd name="connsiteX181" fmla="*/ 162548 w 573638"/>
                <a:gd name="connsiteY181" fmla="*/ 111049 h 770609"/>
                <a:gd name="connsiteX182" fmla="*/ 153887 w 573638"/>
                <a:gd name="connsiteY182" fmla="*/ 102397 h 770609"/>
                <a:gd name="connsiteX183" fmla="*/ 145226 w 573638"/>
                <a:gd name="connsiteY183" fmla="*/ 111049 h 770609"/>
                <a:gd name="connsiteX184" fmla="*/ 145226 w 573638"/>
                <a:gd name="connsiteY184" fmla="*/ 132822 h 770609"/>
                <a:gd name="connsiteX185" fmla="*/ 147701 w 573638"/>
                <a:gd name="connsiteY185" fmla="*/ 139002 h 770609"/>
                <a:gd name="connsiteX186" fmla="*/ 193384 w 573638"/>
                <a:gd name="connsiteY186" fmla="*/ 184543 h 770609"/>
                <a:gd name="connsiteX187" fmla="*/ 199476 w 573638"/>
                <a:gd name="connsiteY187" fmla="*/ 187111 h 770609"/>
                <a:gd name="connsiteX188" fmla="*/ 224792 w 573638"/>
                <a:gd name="connsiteY188" fmla="*/ 187111 h 770609"/>
                <a:gd name="connsiteX189" fmla="*/ 272379 w 573638"/>
                <a:gd name="connsiteY189" fmla="*/ 234649 h 770609"/>
                <a:gd name="connsiteX190" fmla="*/ 272379 w 573638"/>
                <a:gd name="connsiteY190" fmla="*/ 366805 h 770609"/>
                <a:gd name="connsiteX191" fmla="*/ 251726 w 573638"/>
                <a:gd name="connsiteY191" fmla="*/ 346364 h 770609"/>
                <a:gd name="connsiteX192" fmla="*/ 261244 w 573638"/>
                <a:gd name="connsiteY192" fmla="*/ 336856 h 770609"/>
                <a:gd name="connsiteX193" fmla="*/ 260097 w 573638"/>
                <a:gd name="connsiteY193" fmla="*/ 324539 h 770609"/>
                <a:gd name="connsiteX194" fmla="*/ 248966 w 573638"/>
                <a:gd name="connsiteY194" fmla="*/ 324496 h 770609"/>
                <a:gd name="connsiteX195" fmla="*/ 247444 w 573638"/>
                <a:gd name="connsiteY195" fmla="*/ 326112 h 770609"/>
                <a:gd name="connsiteX196" fmla="*/ 236118 w 573638"/>
                <a:gd name="connsiteY196" fmla="*/ 314798 h 770609"/>
                <a:gd name="connsiteX197" fmla="*/ 223840 w 573638"/>
                <a:gd name="connsiteY197" fmla="*/ 314798 h 770609"/>
                <a:gd name="connsiteX198" fmla="*/ 223811 w 573638"/>
                <a:gd name="connsiteY198" fmla="*/ 327034 h 770609"/>
                <a:gd name="connsiteX199" fmla="*/ 223840 w 573638"/>
                <a:gd name="connsiteY199" fmla="*/ 327063 h 770609"/>
                <a:gd name="connsiteX200" fmla="*/ 235832 w 573638"/>
                <a:gd name="connsiteY200" fmla="*/ 338282 h 770609"/>
                <a:gd name="connsiteX201" fmla="*/ 233548 w 573638"/>
                <a:gd name="connsiteY201" fmla="*/ 340564 h 770609"/>
                <a:gd name="connsiteX202" fmla="*/ 230978 w 573638"/>
                <a:gd name="connsiteY202" fmla="*/ 346649 h 770609"/>
                <a:gd name="connsiteX203" fmla="*/ 233548 w 573638"/>
                <a:gd name="connsiteY203" fmla="*/ 352829 h 770609"/>
                <a:gd name="connsiteX204" fmla="*/ 247729 w 573638"/>
                <a:gd name="connsiteY204" fmla="*/ 366995 h 770609"/>
                <a:gd name="connsiteX205" fmla="*/ 195193 w 573638"/>
                <a:gd name="connsiteY205" fmla="*/ 366995 h 770609"/>
                <a:gd name="connsiteX206" fmla="*/ 183296 w 573638"/>
                <a:gd name="connsiteY206" fmla="*/ 355111 h 770609"/>
                <a:gd name="connsiteX207" fmla="*/ 183296 w 573638"/>
                <a:gd name="connsiteY207" fmla="*/ 307572 h 770609"/>
                <a:gd name="connsiteX208" fmla="*/ 212895 w 573638"/>
                <a:gd name="connsiteY208" fmla="*/ 278004 h 770609"/>
                <a:gd name="connsiteX209" fmla="*/ 232692 w 573638"/>
                <a:gd name="connsiteY209" fmla="*/ 278004 h 770609"/>
                <a:gd name="connsiteX210" fmla="*/ 240210 w 573638"/>
                <a:gd name="connsiteY210" fmla="*/ 273725 h 770609"/>
                <a:gd name="connsiteX211" fmla="*/ 261244 w 573638"/>
                <a:gd name="connsiteY211" fmla="*/ 252713 h 770609"/>
                <a:gd name="connsiteX212" fmla="*/ 261273 w 573638"/>
                <a:gd name="connsiteY212" fmla="*/ 240478 h 770609"/>
                <a:gd name="connsiteX213" fmla="*/ 261244 w 573638"/>
                <a:gd name="connsiteY213" fmla="*/ 240448 h 770609"/>
                <a:gd name="connsiteX214" fmla="*/ 248966 w 573638"/>
                <a:gd name="connsiteY214" fmla="*/ 240448 h 770609"/>
                <a:gd name="connsiteX215" fmla="*/ 241828 w 573638"/>
                <a:gd name="connsiteY215" fmla="*/ 247674 h 770609"/>
                <a:gd name="connsiteX216" fmla="*/ 241828 w 573638"/>
                <a:gd name="connsiteY216" fmla="*/ 237026 h 770609"/>
                <a:gd name="connsiteX217" fmla="*/ 232208 w 573638"/>
                <a:gd name="connsiteY217" fmla="*/ 229237 h 770609"/>
                <a:gd name="connsiteX218" fmla="*/ 224411 w 573638"/>
                <a:gd name="connsiteY218" fmla="*/ 237026 h 770609"/>
                <a:gd name="connsiteX219" fmla="*/ 224411 w 573638"/>
                <a:gd name="connsiteY219" fmla="*/ 260510 h 770609"/>
                <a:gd name="connsiteX220" fmla="*/ 209469 w 573638"/>
                <a:gd name="connsiteY220" fmla="*/ 260510 h 770609"/>
                <a:gd name="connsiteX221" fmla="*/ 203283 w 573638"/>
                <a:gd name="connsiteY221" fmla="*/ 263077 h 770609"/>
                <a:gd name="connsiteX222" fmla="*/ 183486 w 573638"/>
                <a:gd name="connsiteY222" fmla="*/ 282853 h 770609"/>
                <a:gd name="connsiteX223" fmla="*/ 183486 w 573638"/>
                <a:gd name="connsiteY223" fmla="*/ 219246 h 770609"/>
                <a:gd name="connsiteX224" fmla="*/ 194622 w 573638"/>
                <a:gd name="connsiteY224" fmla="*/ 207742 h 770609"/>
                <a:gd name="connsiteX225" fmla="*/ 197096 w 573638"/>
                <a:gd name="connsiteY225" fmla="*/ 201562 h 770609"/>
                <a:gd name="connsiteX226" fmla="*/ 188627 w 573638"/>
                <a:gd name="connsiteY226" fmla="*/ 192910 h 770609"/>
                <a:gd name="connsiteX227" fmla="*/ 188435 w 573638"/>
                <a:gd name="connsiteY227" fmla="*/ 192910 h 770609"/>
                <a:gd name="connsiteX228" fmla="*/ 188435 w 573638"/>
                <a:gd name="connsiteY228" fmla="*/ 192910 h 770609"/>
                <a:gd name="connsiteX229" fmla="*/ 182249 w 573638"/>
                <a:gd name="connsiteY229" fmla="*/ 195382 h 770609"/>
                <a:gd name="connsiteX230" fmla="*/ 168258 w 573638"/>
                <a:gd name="connsiteY230" fmla="*/ 209453 h 770609"/>
                <a:gd name="connsiteX231" fmla="*/ 165689 w 573638"/>
                <a:gd name="connsiteY231" fmla="*/ 215633 h 770609"/>
                <a:gd name="connsiteX232" fmla="*/ 165689 w 573638"/>
                <a:gd name="connsiteY232" fmla="*/ 235980 h 770609"/>
                <a:gd name="connsiteX233" fmla="*/ 156171 w 573638"/>
                <a:gd name="connsiteY233" fmla="*/ 226472 h 770609"/>
                <a:gd name="connsiteX234" fmla="*/ 143894 w 573638"/>
                <a:gd name="connsiteY234" fmla="*/ 226472 h 770609"/>
                <a:gd name="connsiteX235" fmla="*/ 143894 w 573638"/>
                <a:gd name="connsiteY235" fmla="*/ 238737 h 770609"/>
                <a:gd name="connsiteX236" fmla="*/ 166069 w 573638"/>
                <a:gd name="connsiteY236" fmla="*/ 260510 h 770609"/>
                <a:gd name="connsiteX237" fmla="*/ 166069 w 573638"/>
                <a:gd name="connsiteY237" fmla="*/ 297019 h 770609"/>
                <a:gd name="connsiteX238" fmla="*/ 123526 w 573638"/>
                <a:gd name="connsiteY238" fmla="*/ 254520 h 770609"/>
                <a:gd name="connsiteX239" fmla="*/ 123526 w 573638"/>
                <a:gd name="connsiteY239" fmla="*/ 216489 h 770609"/>
                <a:gd name="connsiteX240" fmla="*/ 153316 w 573638"/>
                <a:gd name="connsiteY240" fmla="*/ 186160 h 770609"/>
                <a:gd name="connsiteX241" fmla="*/ 155886 w 573638"/>
                <a:gd name="connsiteY241" fmla="*/ 179980 h 770609"/>
                <a:gd name="connsiteX242" fmla="*/ 155886 w 573638"/>
                <a:gd name="connsiteY242" fmla="*/ 158207 h 770609"/>
                <a:gd name="connsiteX243" fmla="*/ 146265 w 573638"/>
                <a:gd name="connsiteY243" fmla="*/ 150418 h 770609"/>
                <a:gd name="connsiteX244" fmla="*/ 138469 w 573638"/>
                <a:gd name="connsiteY244" fmla="*/ 158207 h 770609"/>
                <a:gd name="connsiteX245" fmla="*/ 138469 w 573638"/>
                <a:gd name="connsiteY245" fmla="*/ 177223 h 770609"/>
                <a:gd name="connsiteX246" fmla="*/ 133329 w 573638"/>
                <a:gd name="connsiteY246" fmla="*/ 182357 h 770609"/>
                <a:gd name="connsiteX247" fmla="*/ 133329 w 573638"/>
                <a:gd name="connsiteY247" fmla="*/ 131301 h 770609"/>
                <a:gd name="connsiteX248" fmla="*/ 130760 w 573638"/>
                <a:gd name="connsiteY248" fmla="*/ 125216 h 770609"/>
                <a:gd name="connsiteX249" fmla="*/ 117054 w 573638"/>
                <a:gd name="connsiteY249" fmla="*/ 111430 h 770609"/>
                <a:gd name="connsiteX250" fmla="*/ 104777 w 573638"/>
                <a:gd name="connsiteY250" fmla="*/ 111430 h 770609"/>
                <a:gd name="connsiteX251" fmla="*/ 104748 w 573638"/>
                <a:gd name="connsiteY251" fmla="*/ 123665 h 770609"/>
                <a:gd name="connsiteX252" fmla="*/ 104777 w 573638"/>
                <a:gd name="connsiteY252" fmla="*/ 123695 h 770609"/>
                <a:gd name="connsiteX253" fmla="*/ 115912 w 573638"/>
                <a:gd name="connsiteY253" fmla="*/ 134914 h 770609"/>
                <a:gd name="connsiteX254" fmla="*/ 115912 w 573638"/>
                <a:gd name="connsiteY254" fmla="*/ 176652 h 770609"/>
                <a:gd name="connsiteX255" fmla="*/ 78889 w 573638"/>
                <a:gd name="connsiteY255" fmla="*/ 139572 h 770609"/>
                <a:gd name="connsiteX256" fmla="*/ 72703 w 573638"/>
                <a:gd name="connsiteY256" fmla="*/ 137100 h 770609"/>
                <a:gd name="connsiteX257" fmla="*/ 72703 w 573638"/>
                <a:gd name="connsiteY257" fmla="*/ 137100 h 770609"/>
                <a:gd name="connsiteX258" fmla="*/ 66612 w 573638"/>
                <a:gd name="connsiteY258" fmla="*/ 139572 h 770609"/>
                <a:gd name="connsiteX259" fmla="*/ 64042 w 573638"/>
                <a:gd name="connsiteY259" fmla="*/ 145752 h 770609"/>
                <a:gd name="connsiteX260" fmla="*/ 66612 w 573638"/>
                <a:gd name="connsiteY260" fmla="*/ 151837 h 770609"/>
                <a:gd name="connsiteX261" fmla="*/ 114865 w 573638"/>
                <a:gd name="connsiteY261" fmla="*/ 200041 h 770609"/>
                <a:gd name="connsiteX262" fmla="*/ 108489 w 573638"/>
                <a:gd name="connsiteY262" fmla="*/ 206411 h 770609"/>
                <a:gd name="connsiteX263" fmla="*/ 105919 w 573638"/>
                <a:gd name="connsiteY263" fmla="*/ 212971 h 770609"/>
                <a:gd name="connsiteX264" fmla="*/ 105919 w 573638"/>
                <a:gd name="connsiteY264" fmla="*/ 254520 h 770609"/>
                <a:gd name="connsiteX265" fmla="*/ 98971 w 573638"/>
                <a:gd name="connsiteY265" fmla="*/ 261555 h 770609"/>
                <a:gd name="connsiteX266" fmla="*/ 93832 w 573638"/>
                <a:gd name="connsiteY266" fmla="*/ 256421 h 770609"/>
                <a:gd name="connsiteX267" fmla="*/ 93832 w 573638"/>
                <a:gd name="connsiteY267" fmla="*/ 211260 h 770609"/>
                <a:gd name="connsiteX268" fmla="*/ 91262 w 573638"/>
                <a:gd name="connsiteY268" fmla="*/ 205080 h 770609"/>
                <a:gd name="connsiteX269" fmla="*/ 68325 w 573638"/>
                <a:gd name="connsiteY269" fmla="*/ 182167 h 770609"/>
                <a:gd name="connsiteX270" fmla="*/ 56048 w 573638"/>
                <a:gd name="connsiteY270" fmla="*/ 182167 h 770609"/>
                <a:gd name="connsiteX271" fmla="*/ 53478 w 573638"/>
                <a:gd name="connsiteY271" fmla="*/ 188251 h 770609"/>
                <a:gd name="connsiteX272" fmla="*/ 56048 w 573638"/>
                <a:gd name="connsiteY272" fmla="*/ 194431 h 770609"/>
                <a:gd name="connsiteX273" fmla="*/ 76415 w 573638"/>
                <a:gd name="connsiteY273" fmla="*/ 214683 h 770609"/>
                <a:gd name="connsiteX274" fmla="*/ 76415 w 573638"/>
                <a:gd name="connsiteY274" fmla="*/ 238832 h 770609"/>
                <a:gd name="connsiteX275" fmla="*/ 61853 w 573638"/>
                <a:gd name="connsiteY275" fmla="*/ 224190 h 770609"/>
                <a:gd name="connsiteX276" fmla="*/ 55667 w 573638"/>
                <a:gd name="connsiteY276" fmla="*/ 221623 h 770609"/>
                <a:gd name="connsiteX277" fmla="*/ 55667 w 573638"/>
                <a:gd name="connsiteY277" fmla="*/ 221623 h 770609"/>
                <a:gd name="connsiteX278" fmla="*/ 49480 w 573638"/>
                <a:gd name="connsiteY278" fmla="*/ 224190 h 770609"/>
                <a:gd name="connsiteX279" fmla="*/ 49480 w 573638"/>
                <a:gd name="connsiteY279" fmla="*/ 236455 h 770609"/>
                <a:gd name="connsiteX280" fmla="*/ 92785 w 573638"/>
                <a:gd name="connsiteY280" fmla="*/ 279715 h 770609"/>
                <a:gd name="connsiteX281" fmla="*/ 105062 w 573638"/>
                <a:gd name="connsiteY281" fmla="*/ 279715 h 770609"/>
                <a:gd name="connsiteX282" fmla="*/ 114580 w 573638"/>
                <a:gd name="connsiteY282" fmla="*/ 270207 h 770609"/>
                <a:gd name="connsiteX283" fmla="*/ 166069 w 573638"/>
                <a:gd name="connsiteY283" fmla="*/ 321549 h 770609"/>
                <a:gd name="connsiteX284" fmla="*/ 166069 w 573638"/>
                <a:gd name="connsiteY284" fmla="*/ 354825 h 770609"/>
                <a:gd name="connsiteX285" fmla="*/ 150461 w 573638"/>
                <a:gd name="connsiteY285" fmla="*/ 370418 h 770609"/>
                <a:gd name="connsiteX286" fmla="*/ 139135 w 573638"/>
                <a:gd name="connsiteY286" fmla="*/ 359104 h 770609"/>
                <a:gd name="connsiteX287" fmla="*/ 154268 w 573638"/>
                <a:gd name="connsiteY287" fmla="*/ 343987 h 770609"/>
                <a:gd name="connsiteX288" fmla="*/ 154297 w 573638"/>
                <a:gd name="connsiteY288" fmla="*/ 331751 h 770609"/>
                <a:gd name="connsiteX289" fmla="*/ 154268 w 573638"/>
                <a:gd name="connsiteY289" fmla="*/ 331722 h 770609"/>
                <a:gd name="connsiteX290" fmla="*/ 141990 w 573638"/>
                <a:gd name="connsiteY290" fmla="*/ 331722 h 770609"/>
                <a:gd name="connsiteX291" fmla="*/ 126857 w 573638"/>
                <a:gd name="connsiteY291" fmla="*/ 346839 h 770609"/>
                <a:gd name="connsiteX292" fmla="*/ 117340 w 573638"/>
                <a:gd name="connsiteY292" fmla="*/ 337331 h 770609"/>
                <a:gd name="connsiteX293" fmla="*/ 128000 w 573638"/>
                <a:gd name="connsiteY293" fmla="*/ 325922 h 770609"/>
                <a:gd name="connsiteX294" fmla="*/ 130569 w 573638"/>
                <a:gd name="connsiteY294" fmla="*/ 319742 h 770609"/>
                <a:gd name="connsiteX295" fmla="*/ 130569 w 573638"/>
                <a:gd name="connsiteY295" fmla="*/ 301868 h 770609"/>
                <a:gd name="connsiteX296" fmla="*/ 120949 w 573638"/>
                <a:gd name="connsiteY296" fmla="*/ 294079 h 770609"/>
                <a:gd name="connsiteX297" fmla="*/ 113152 w 573638"/>
                <a:gd name="connsiteY297" fmla="*/ 301868 h 770609"/>
                <a:gd name="connsiteX298" fmla="*/ 113152 w 573638"/>
                <a:gd name="connsiteY298" fmla="*/ 316224 h 770609"/>
                <a:gd name="connsiteX299" fmla="*/ 101065 w 573638"/>
                <a:gd name="connsiteY299" fmla="*/ 328775 h 770609"/>
                <a:gd name="connsiteX300" fmla="*/ 86884 w 573638"/>
                <a:gd name="connsiteY300" fmla="*/ 328775 h 770609"/>
                <a:gd name="connsiteX301" fmla="*/ 49671 w 573638"/>
                <a:gd name="connsiteY301" fmla="*/ 291600 h 770609"/>
                <a:gd name="connsiteX302" fmla="*/ 37393 w 573638"/>
                <a:gd name="connsiteY302" fmla="*/ 291600 h 770609"/>
                <a:gd name="connsiteX303" fmla="*/ 37364 w 573638"/>
                <a:gd name="connsiteY303" fmla="*/ 303835 h 770609"/>
                <a:gd name="connsiteX304" fmla="*/ 37393 w 573638"/>
                <a:gd name="connsiteY304" fmla="*/ 303864 h 770609"/>
                <a:gd name="connsiteX305" fmla="*/ 77176 w 573638"/>
                <a:gd name="connsiteY305" fmla="*/ 343606 h 770609"/>
                <a:gd name="connsiteX306" fmla="*/ 83363 w 573638"/>
                <a:gd name="connsiteY306" fmla="*/ 346173 h 770609"/>
                <a:gd name="connsiteX307" fmla="*/ 101065 w 573638"/>
                <a:gd name="connsiteY307" fmla="*/ 346174 h 770609"/>
                <a:gd name="connsiteX308" fmla="*/ 137993 w 573638"/>
                <a:gd name="connsiteY308" fmla="*/ 383063 h 770609"/>
                <a:gd name="connsiteX309" fmla="*/ 122860 w 573638"/>
                <a:gd name="connsiteY309" fmla="*/ 398180 h 770609"/>
                <a:gd name="connsiteX310" fmla="*/ 57761 w 573638"/>
                <a:gd name="connsiteY310" fmla="*/ 333148 h 770609"/>
                <a:gd name="connsiteX311" fmla="*/ 45388 w 573638"/>
                <a:gd name="connsiteY311" fmla="*/ 333148 h 770609"/>
                <a:gd name="connsiteX312" fmla="*/ 35871 w 573638"/>
                <a:gd name="connsiteY312" fmla="*/ 342656 h 770609"/>
                <a:gd name="connsiteX313" fmla="*/ 14837 w 573638"/>
                <a:gd name="connsiteY313" fmla="*/ 321644 h 770609"/>
                <a:gd name="connsiteX314" fmla="*/ 8746 w 573638"/>
                <a:gd name="connsiteY314" fmla="*/ 319172 h 770609"/>
                <a:gd name="connsiteX315" fmla="*/ 8746 w 573638"/>
                <a:gd name="connsiteY315" fmla="*/ 319172 h 770609"/>
                <a:gd name="connsiteX316" fmla="*/ 2559 w 573638"/>
                <a:gd name="connsiteY316" fmla="*/ 321644 h 770609"/>
                <a:gd name="connsiteX317" fmla="*/ 2559 w 573638"/>
                <a:gd name="connsiteY317" fmla="*/ 334004 h 770609"/>
                <a:gd name="connsiteX318" fmla="*/ 23593 w 573638"/>
                <a:gd name="connsiteY318" fmla="*/ 354921 h 770609"/>
                <a:gd name="connsiteX319" fmla="*/ 18168 w 573638"/>
                <a:gd name="connsiteY319" fmla="*/ 360340 h 770609"/>
                <a:gd name="connsiteX320" fmla="*/ 18168 w 573638"/>
                <a:gd name="connsiteY320" fmla="*/ 372700 h 770609"/>
                <a:gd name="connsiteX321" fmla="*/ 30416 w 573638"/>
                <a:gd name="connsiteY321" fmla="*/ 372729 h 770609"/>
                <a:gd name="connsiteX322" fmla="*/ 30446 w 573638"/>
                <a:gd name="connsiteY322" fmla="*/ 372700 h 770609"/>
                <a:gd name="connsiteX323" fmla="*/ 51860 w 573638"/>
                <a:gd name="connsiteY323" fmla="*/ 351213 h 770609"/>
                <a:gd name="connsiteX324" fmla="*/ 116959 w 573638"/>
                <a:gd name="connsiteY324" fmla="*/ 416245 h 770609"/>
                <a:gd name="connsiteX325" fmla="*/ 129332 w 573638"/>
                <a:gd name="connsiteY325" fmla="*/ 416245 h 770609"/>
                <a:gd name="connsiteX326" fmla="*/ 174825 w 573638"/>
                <a:gd name="connsiteY326" fmla="*/ 370703 h 770609"/>
                <a:gd name="connsiteX327" fmla="*/ 185675 w 573638"/>
                <a:gd name="connsiteY327" fmla="*/ 381542 h 770609"/>
                <a:gd name="connsiteX328" fmla="*/ 191862 w 573638"/>
                <a:gd name="connsiteY328" fmla="*/ 384109 h 770609"/>
                <a:gd name="connsiteX329" fmla="*/ 265432 w 573638"/>
                <a:gd name="connsiteY329" fmla="*/ 384109 h 770609"/>
                <a:gd name="connsiteX330" fmla="*/ 272189 w 573638"/>
                <a:gd name="connsiteY330" fmla="*/ 390955 h 770609"/>
                <a:gd name="connsiteX331" fmla="*/ 272189 w 573638"/>
                <a:gd name="connsiteY331" fmla="*/ 592136 h 770609"/>
                <a:gd name="connsiteX332" fmla="*/ 210897 w 573638"/>
                <a:gd name="connsiteY332" fmla="*/ 530812 h 770609"/>
                <a:gd name="connsiteX333" fmla="*/ 210897 w 573638"/>
                <a:gd name="connsiteY333" fmla="*/ 482323 h 770609"/>
                <a:gd name="connsiteX334" fmla="*/ 210897 w 573638"/>
                <a:gd name="connsiteY334" fmla="*/ 482323 h 770609"/>
                <a:gd name="connsiteX335" fmla="*/ 225553 w 573638"/>
                <a:gd name="connsiteY335" fmla="*/ 496965 h 770609"/>
                <a:gd name="connsiteX336" fmla="*/ 237831 w 573638"/>
                <a:gd name="connsiteY336" fmla="*/ 496965 h 770609"/>
                <a:gd name="connsiteX337" fmla="*/ 254582 w 573638"/>
                <a:gd name="connsiteY337" fmla="*/ 480231 h 770609"/>
                <a:gd name="connsiteX338" fmla="*/ 254611 w 573638"/>
                <a:gd name="connsiteY338" fmla="*/ 467996 h 770609"/>
                <a:gd name="connsiteX339" fmla="*/ 254582 w 573638"/>
                <a:gd name="connsiteY339" fmla="*/ 467967 h 770609"/>
                <a:gd name="connsiteX340" fmla="*/ 248491 w 573638"/>
                <a:gd name="connsiteY340" fmla="*/ 465400 h 770609"/>
                <a:gd name="connsiteX341" fmla="*/ 248491 w 573638"/>
                <a:gd name="connsiteY341" fmla="*/ 465400 h 770609"/>
                <a:gd name="connsiteX342" fmla="*/ 242304 w 573638"/>
                <a:gd name="connsiteY342" fmla="*/ 467967 h 770609"/>
                <a:gd name="connsiteX343" fmla="*/ 231740 w 573638"/>
                <a:gd name="connsiteY343" fmla="*/ 478615 h 770609"/>
                <a:gd name="connsiteX344" fmla="*/ 219557 w 573638"/>
                <a:gd name="connsiteY344" fmla="*/ 466445 h 770609"/>
                <a:gd name="connsiteX345" fmla="*/ 219557 w 573638"/>
                <a:gd name="connsiteY345" fmla="*/ 425087 h 770609"/>
                <a:gd name="connsiteX346" fmla="*/ 233834 w 573638"/>
                <a:gd name="connsiteY346" fmla="*/ 410921 h 770609"/>
                <a:gd name="connsiteX347" fmla="*/ 245064 w 573638"/>
                <a:gd name="connsiteY347" fmla="*/ 410921 h 770609"/>
                <a:gd name="connsiteX348" fmla="*/ 252861 w 573638"/>
                <a:gd name="connsiteY348" fmla="*/ 401310 h 770609"/>
                <a:gd name="connsiteX349" fmla="*/ 245064 w 573638"/>
                <a:gd name="connsiteY349" fmla="*/ 393522 h 770609"/>
                <a:gd name="connsiteX350" fmla="*/ 230217 w 573638"/>
                <a:gd name="connsiteY350" fmla="*/ 393522 h 770609"/>
                <a:gd name="connsiteX351" fmla="*/ 224031 w 573638"/>
                <a:gd name="connsiteY351" fmla="*/ 396089 h 770609"/>
                <a:gd name="connsiteX352" fmla="*/ 216512 w 573638"/>
                <a:gd name="connsiteY352" fmla="*/ 403505 h 770609"/>
                <a:gd name="connsiteX353" fmla="*/ 206328 w 573638"/>
                <a:gd name="connsiteY353" fmla="*/ 393236 h 770609"/>
                <a:gd name="connsiteX354" fmla="*/ 193955 w 573638"/>
                <a:gd name="connsiteY354" fmla="*/ 393740 h 770609"/>
                <a:gd name="connsiteX355" fmla="*/ 193955 w 573638"/>
                <a:gd name="connsiteY355" fmla="*/ 405596 h 770609"/>
                <a:gd name="connsiteX356" fmla="*/ 202140 w 573638"/>
                <a:gd name="connsiteY356" fmla="*/ 413678 h 770609"/>
                <a:gd name="connsiteX357" fmla="*/ 202140 w 573638"/>
                <a:gd name="connsiteY357" fmla="*/ 420809 h 770609"/>
                <a:gd name="connsiteX358" fmla="*/ 201474 w 573638"/>
                <a:gd name="connsiteY358" fmla="*/ 422140 h 770609"/>
                <a:gd name="connsiteX359" fmla="*/ 202140 w 573638"/>
                <a:gd name="connsiteY359" fmla="*/ 422805 h 770609"/>
                <a:gd name="connsiteX360" fmla="*/ 202140 w 573638"/>
                <a:gd name="connsiteY360" fmla="*/ 466445 h 770609"/>
                <a:gd name="connsiteX361" fmla="*/ 195954 w 573638"/>
                <a:gd name="connsiteY361" fmla="*/ 472625 h 770609"/>
                <a:gd name="connsiteX362" fmla="*/ 193384 w 573638"/>
                <a:gd name="connsiteY362" fmla="*/ 478710 h 770609"/>
                <a:gd name="connsiteX363" fmla="*/ 193384 w 573638"/>
                <a:gd name="connsiteY363" fmla="*/ 513508 h 770609"/>
                <a:gd name="connsiteX364" fmla="*/ 162548 w 573638"/>
                <a:gd name="connsiteY364" fmla="*/ 482608 h 770609"/>
                <a:gd name="connsiteX365" fmla="*/ 171494 w 573638"/>
                <a:gd name="connsiteY365" fmla="*/ 473671 h 770609"/>
                <a:gd name="connsiteX366" fmla="*/ 173969 w 573638"/>
                <a:gd name="connsiteY366" fmla="*/ 467491 h 770609"/>
                <a:gd name="connsiteX367" fmla="*/ 173969 w 573638"/>
                <a:gd name="connsiteY367" fmla="*/ 437922 h 770609"/>
                <a:gd name="connsiteX368" fmla="*/ 171494 w 573638"/>
                <a:gd name="connsiteY368" fmla="*/ 431742 h 770609"/>
                <a:gd name="connsiteX369" fmla="*/ 156552 w 573638"/>
                <a:gd name="connsiteY369" fmla="*/ 417291 h 770609"/>
                <a:gd name="connsiteX370" fmla="*/ 150366 w 573638"/>
                <a:gd name="connsiteY370" fmla="*/ 414819 h 770609"/>
                <a:gd name="connsiteX371" fmla="*/ 150366 w 573638"/>
                <a:gd name="connsiteY371" fmla="*/ 414819 h 770609"/>
                <a:gd name="connsiteX372" fmla="*/ 141705 w 573638"/>
                <a:gd name="connsiteY372" fmla="*/ 423280 h 770609"/>
                <a:gd name="connsiteX373" fmla="*/ 141705 w 573638"/>
                <a:gd name="connsiteY373" fmla="*/ 423471 h 770609"/>
                <a:gd name="connsiteX374" fmla="*/ 144179 w 573638"/>
                <a:gd name="connsiteY374" fmla="*/ 429651 h 770609"/>
                <a:gd name="connsiteX375" fmla="*/ 156171 w 573638"/>
                <a:gd name="connsiteY375" fmla="*/ 441535 h 770609"/>
                <a:gd name="connsiteX376" fmla="*/ 156171 w 573638"/>
                <a:gd name="connsiteY376" fmla="*/ 463973 h 770609"/>
                <a:gd name="connsiteX377" fmla="*/ 146178 w 573638"/>
                <a:gd name="connsiteY377" fmla="*/ 473481 h 770609"/>
                <a:gd name="connsiteX378" fmla="*/ 87360 w 573638"/>
                <a:gd name="connsiteY378" fmla="*/ 473481 h 770609"/>
                <a:gd name="connsiteX379" fmla="*/ 87360 w 573638"/>
                <a:gd name="connsiteY379" fmla="*/ 423851 h 770609"/>
                <a:gd name="connsiteX380" fmla="*/ 84790 w 573638"/>
                <a:gd name="connsiteY380" fmla="*/ 417766 h 770609"/>
                <a:gd name="connsiteX381" fmla="*/ 54144 w 573638"/>
                <a:gd name="connsiteY381" fmla="*/ 387152 h 770609"/>
                <a:gd name="connsiteX382" fmla="*/ 41867 w 573638"/>
                <a:gd name="connsiteY382" fmla="*/ 387152 h 770609"/>
                <a:gd name="connsiteX383" fmla="*/ 41867 w 573638"/>
                <a:gd name="connsiteY383" fmla="*/ 399416 h 770609"/>
                <a:gd name="connsiteX384" fmla="*/ 70419 w 573638"/>
                <a:gd name="connsiteY384" fmla="*/ 427464 h 770609"/>
                <a:gd name="connsiteX385" fmla="*/ 70419 w 573638"/>
                <a:gd name="connsiteY385" fmla="*/ 467967 h 770609"/>
                <a:gd name="connsiteX386" fmla="*/ 47292 w 573638"/>
                <a:gd name="connsiteY386" fmla="*/ 444958 h 770609"/>
                <a:gd name="connsiteX387" fmla="*/ 35043 w 573638"/>
                <a:gd name="connsiteY387" fmla="*/ 444929 h 770609"/>
                <a:gd name="connsiteX388" fmla="*/ 35014 w 573638"/>
                <a:gd name="connsiteY388" fmla="*/ 444958 h 770609"/>
                <a:gd name="connsiteX389" fmla="*/ 35014 w 573638"/>
                <a:gd name="connsiteY389" fmla="*/ 457223 h 770609"/>
                <a:gd name="connsiteX390" fmla="*/ 66612 w 573638"/>
                <a:gd name="connsiteY390" fmla="*/ 488788 h 770609"/>
                <a:gd name="connsiteX391" fmla="*/ 72798 w 573638"/>
                <a:gd name="connsiteY391" fmla="*/ 491260 h 770609"/>
                <a:gd name="connsiteX392" fmla="*/ 146654 w 573638"/>
                <a:gd name="connsiteY392" fmla="*/ 491260 h 770609"/>
                <a:gd name="connsiteX393" fmla="*/ 157504 w 573638"/>
                <a:gd name="connsiteY393" fmla="*/ 502194 h 770609"/>
                <a:gd name="connsiteX394" fmla="*/ 122860 w 573638"/>
                <a:gd name="connsiteY394" fmla="*/ 536802 h 770609"/>
                <a:gd name="connsiteX395" fmla="*/ 108965 w 573638"/>
                <a:gd name="connsiteY395" fmla="*/ 536802 h 770609"/>
                <a:gd name="connsiteX396" fmla="*/ 99344 w 573638"/>
                <a:gd name="connsiteY396" fmla="*/ 544591 h 770609"/>
                <a:gd name="connsiteX397" fmla="*/ 107141 w 573638"/>
                <a:gd name="connsiteY397" fmla="*/ 554201 h 770609"/>
                <a:gd name="connsiteX398" fmla="*/ 108965 w 573638"/>
                <a:gd name="connsiteY398" fmla="*/ 554201 h 770609"/>
                <a:gd name="connsiteX399" fmla="*/ 126286 w 573638"/>
                <a:gd name="connsiteY399" fmla="*/ 554201 h 770609"/>
                <a:gd name="connsiteX400" fmla="*/ 132473 w 573638"/>
                <a:gd name="connsiteY400" fmla="*/ 551634 h 770609"/>
                <a:gd name="connsiteX401" fmla="*/ 169686 w 573638"/>
                <a:gd name="connsiteY401" fmla="*/ 514459 h 770609"/>
                <a:gd name="connsiteX402" fmla="*/ 271903 w 573638"/>
                <a:gd name="connsiteY402" fmla="*/ 616666 h 770609"/>
                <a:gd name="connsiteX403" fmla="*/ 271903 w 573638"/>
                <a:gd name="connsiteY403" fmla="*/ 634731 h 770609"/>
                <a:gd name="connsiteX404" fmla="*/ 266574 w 573638"/>
                <a:gd name="connsiteY404" fmla="*/ 765081 h 770609"/>
                <a:gd name="connsiteX405" fmla="*/ 267430 w 573638"/>
                <a:gd name="connsiteY405" fmla="*/ 768979 h 770609"/>
                <a:gd name="connsiteX406" fmla="*/ 268192 w 573638"/>
                <a:gd name="connsiteY406" fmla="*/ 770500 h 770609"/>
                <a:gd name="connsiteX407" fmla="*/ 270000 w 573638"/>
                <a:gd name="connsiteY407" fmla="*/ 770500 h 770609"/>
                <a:gd name="connsiteX408" fmla="*/ 275711 w 573638"/>
                <a:gd name="connsiteY408" fmla="*/ 770500 h 770609"/>
                <a:gd name="connsiteX409" fmla="*/ 283896 w 573638"/>
                <a:gd name="connsiteY409" fmla="*/ 770500 h 770609"/>
                <a:gd name="connsiteX410" fmla="*/ 295412 w 573638"/>
                <a:gd name="connsiteY410" fmla="*/ 770500 h 770609"/>
                <a:gd name="connsiteX411" fmla="*/ 300741 w 573638"/>
                <a:gd name="connsiteY411" fmla="*/ 770500 h 770609"/>
                <a:gd name="connsiteX412" fmla="*/ 302835 w 573638"/>
                <a:gd name="connsiteY412" fmla="*/ 770500 h 770609"/>
                <a:gd name="connsiteX413" fmla="*/ 303501 w 573638"/>
                <a:gd name="connsiteY413" fmla="*/ 768503 h 770609"/>
                <a:gd name="connsiteX414" fmla="*/ 303977 w 573638"/>
                <a:gd name="connsiteY414" fmla="*/ 765081 h 770609"/>
                <a:gd name="connsiteX415" fmla="*/ 298838 w 573638"/>
                <a:gd name="connsiteY415" fmla="*/ 612958 h 770609"/>
                <a:gd name="connsiteX416" fmla="*/ 298838 w 573638"/>
                <a:gd name="connsiteY416" fmla="*/ 489359 h 770609"/>
                <a:gd name="connsiteX417" fmla="*/ 338335 w 573638"/>
                <a:gd name="connsiteY417" fmla="*/ 449807 h 770609"/>
                <a:gd name="connsiteX418" fmla="*/ 366888 w 573638"/>
                <a:gd name="connsiteY418" fmla="*/ 478330 h 770609"/>
                <a:gd name="connsiteX419" fmla="*/ 340144 w 573638"/>
                <a:gd name="connsiteY419" fmla="*/ 505046 h 770609"/>
                <a:gd name="connsiteX420" fmla="*/ 340114 w 573638"/>
                <a:gd name="connsiteY420" fmla="*/ 517282 h 770609"/>
                <a:gd name="connsiteX421" fmla="*/ 340144 w 573638"/>
                <a:gd name="connsiteY421" fmla="*/ 517311 h 770609"/>
                <a:gd name="connsiteX422" fmla="*/ 351279 w 573638"/>
                <a:gd name="connsiteY422" fmla="*/ 528435 h 770609"/>
                <a:gd name="connsiteX423" fmla="*/ 339287 w 573638"/>
                <a:gd name="connsiteY423" fmla="*/ 540320 h 770609"/>
                <a:gd name="connsiteX424" fmla="*/ 336717 w 573638"/>
                <a:gd name="connsiteY424" fmla="*/ 546500 h 770609"/>
                <a:gd name="connsiteX425" fmla="*/ 345668 w 573638"/>
                <a:gd name="connsiteY425" fmla="*/ 555048 h 770609"/>
                <a:gd name="connsiteX426" fmla="*/ 351565 w 573638"/>
                <a:gd name="connsiteY426" fmla="*/ 552585 h 770609"/>
                <a:gd name="connsiteX427" fmla="*/ 369648 w 573638"/>
                <a:gd name="connsiteY427" fmla="*/ 534520 h 770609"/>
                <a:gd name="connsiteX428" fmla="*/ 369677 w 573638"/>
                <a:gd name="connsiteY428" fmla="*/ 522284 h 770609"/>
                <a:gd name="connsiteX429" fmla="*/ 369648 w 573638"/>
                <a:gd name="connsiteY429" fmla="*/ 522255 h 770609"/>
                <a:gd name="connsiteX430" fmla="*/ 358608 w 573638"/>
                <a:gd name="connsiteY430" fmla="*/ 511226 h 770609"/>
                <a:gd name="connsiteX431" fmla="*/ 379260 w 573638"/>
                <a:gd name="connsiteY431" fmla="*/ 490595 h 770609"/>
                <a:gd name="connsiteX432" fmla="*/ 406290 w 573638"/>
                <a:gd name="connsiteY432" fmla="*/ 517692 h 770609"/>
                <a:gd name="connsiteX433" fmla="*/ 406290 w 573638"/>
                <a:gd name="connsiteY433" fmla="*/ 537943 h 770609"/>
                <a:gd name="connsiteX434" fmla="*/ 408860 w 573638"/>
                <a:gd name="connsiteY434" fmla="*/ 544123 h 770609"/>
                <a:gd name="connsiteX435" fmla="*/ 430559 w 573638"/>
                <a:gd name="connsiteY435" fmla="*/ 565800 h 770609"/>
                <a:gd name="connsiteX436" fmla="*/ 442837 w 573638"/>
                <a:gd name="connsiteY436" fmla="*/ 565800 h 770609"/>
                <a:gd name="connsiteX437" fmla="*/ 442866 w 573638"/>
                <a:gd name="connsiteY437" fmla="*/ 553565 h 770609"/>
                <a:gd name="connsiteX438" fmla="*/ 442837 w 573638"/>
                <a:gd name="connsiteY438" fmla="*/ 553535 h 770609"/>
                <a:gd name="connsiteX439" fmla="*/ 423802 w 573638"/>
                <a:gd name="connsiteY439" fmla="*/ 534520 h 770609"/>
                <a:gd name="connsiteX440" fmla="*/ 423802 w 573638"/>
                <a:gd name="connsiteY440" fmla="*/ 527104 h 770609"/>
                <a:gd name="connsiteX441" fmla="*/ 436841 w 573638"/>
                <a:gd name="connsiteY441" fmla="*/ 527104 h 770609"/>
                <a:gd name="connsiteX442" fmla="*/ 442932 w 573638"/>
                <a:gd name="connsiteY442" fmla="*/ 524632 h 770609"/>
                <a:gd name="connsiteX443" fmla="*/ 498800 w 573638"/>
                <a:gd name="connsiteY443" fmla="*/ 468822 h 770609"/>
                <a:gd name="connsiteX444" fmla="*/ 498829 w 573638"/>
                <a:gd name="connsiteY444" fmla="*/ 456587 h 770609"/>
                <a:gd name="connsiteX445" fmla="*/ 498800 w 573638"/>
                <a:gd name="connsiteY445" fmla="*/ 456557 h 770609"/>
                <a:gd name="connsiteX446" fmla="*/ 492709 w 573638"/>
                <a:gd name="connsiteY446" fmla="*/ 453990 h 770609"/>
                <a:gd name="connsiteX447" fmla="*/ 492709 w 573638"/>
                <a:gd name="connsiteY447" fmla="*/ 453990 h 770609"/>
                <a:gd name="connsiteX448" fmla="*/ 486617 w 573638"/>
                <a:gd name="connsiteY448" fmla="*/ 456557 h 770609"/>
                <a:gd name="connsiteX449" fmla="*/ 457494 w 573638"/>
                <a:gd name="connsiteY449" fmla="*/ 485651 h 770609"/>
                <a:gd name="connsiteX450" fmla="*/ 451403 w 573638"/>
                <a:gd name="connsiteY450" fmla="*/ 479566 h 770609"/>
                <a:gd name="connsiteX451" fmla="*/ 451974 w 573638"/>
                <a:gd name="connsiteY451" fmla="*/ 479566 h 770609"/>
                <a:gd name="connsiteX452" fmla="*/ 465013 w 573638"/>
                <a:gd name="connsiteY452" fmla="*/ 466445 h 770609"/>
                <a:gd name="connsiteX453" fmla="*/ 467583 w 573638"/>
                <a:gd name="connsiteY453" fmla="*/ 460360 h 770609"/>
                <a:gd name="connsiteX454" fmla="*/ 467582 w 573638"/>
                <a:gd name="connsiteY454" fmla="*/ 449427 h 770609"/>
                <a:gd name="connsiteX455" fmla="*/ 459786 w 573638"/>
                <a:gd name="connsiteY455" fmla="*/ 439816 h 770609"/>
                <a:gd name="connsiteX456" fmla="*/ 450165 w 573638"/>
                <a:gd name="connsiteY456" fmla="*/ 447605 h 770609"/>
                <a:gd name="connsiteX457" fmla="*/ 450165 w 573638"/>
                <a:gd name="connsiteY457" fmla="*/ 449427 h 770609"/>
                <a:gd name="connsiteX458" fmla="*/ 450166 w 573638"/>
                <a:gd name="connsiteY458" fmla="*/ 456748 h 770609"/>
                <a:gd name="connsiteX459" fmla="*/ 445597 w 573638"/>
                <a:gd name="connsiteY459" fmla="*/ 461311 h 770609"/>
                <a:gd name="connsiteX460" fmla="*/ 445597 w 573638"/>
                <a:gd name="connsiteY460" fmla="*/ 427274 h 770609"/>
                <a:gd name="connsiteX461" fmla="*/ 451593 w 573638"/>
                <a:gd name="connsiteY461" fmla="*/ 421284 h 770609"/>
                <a:gd name="connsiteX462" fmla="*/ 451593 w 573638"/>
                <a:gd name="connsiteY462" fmla="*/ 409019 h 770609"/>
                <a:gd name="connsiteX463" fmla="*/ 439220 w 573638"/>
                <a:gd name="connsiteY463" fmla="*/ 409019 h 770609"/>
                <a:gd name="connsiteX464" fmla="*/ 430750 w 573638"/>
                <a:gd name="connsiteY464" fmla="*/ 417576 h 770609"/>
                <a:gd name="connsiteX465" fmla="*/ 428180 w 573638"/>
                <a:gd name="connsiteY465" fmla="*/ 423661 h 770609"/>
                <a:gd name="connsiteX466" fmla="*/ 428180 w 573638"/>
                <a:gd name="connsiteY466" fmla="*/ 456843 h 770609"/>
                <a:gd name="connsiteX467" fmla="*/ 422279 w 573638"/>
                <a:gd name="connsiteY467" fmla="*/ 450948 h 770609"/>
                <a:gd name="connsiteX468" fmla="*/ 422279 w 573638"/>
                <a:gd name="connsiteY468" fmla="*/ 437447 h 770609"/>
                <a:gd name="connsiteX469" fmla="*/ 413618 w 573638"/>
                <a:gd name="connsiteY469" fmla="*/ 428795 h 770609"/>
                <a:gd name="connsiteX470" fmla="*/ 404957 w 573638"/>
                <a:gd name="connsiteY470" fmla="*/ 437447 h 770609"/>
                <a:gd name="connsiteX471" fmla="*/ 404958 w 573638"/>
                <a:gd name="connsiteY471" fmla="*/ 454561 h 770609"/>
                <a:gd name="connsiteX472" fmla="*/ 407432 w 573638"/>
                <a:gd name="connsiteY472" fmla="*/ 460646 h 770609"/>
                <a:gd name="connsiteX473" fmla="*/ 445502 w 573638"/>
                <a:gd name="connsiteY473" fmla="*/ 498676 h 770609"/>
                <a:gd name="connsiteX474" fmla="*/ 433605 w 573638"/>
                <a:gd name="connsiteY474" fmla="*/ 510561 h 770609"/>
                <a:gd name="connsiteX475" fmla="*/ 423041 w 573638"/>
                <a:gd name="connsiteY475" fmla="*/ 510561 h 770609"/>
                <a:gd name="connsiteX476" fmla="*/ 421613 w 573638"/>
                <a:gd name="connsiteY476" fmla="*/ 508659 h 770609"/>
                <a:gd name="connsiteX477" fmla="*/ 351279 w 573638"/>
                <a:gd name="connsiteY477" fmla="*/ 438398 h 770609"/>
                <a:gd name="connsiteX478" fmla="*/ 373360 w 573638"/>
                <a:gd name="connsiteY478" fmla="*/ 416340 h 770609"/>
                <a:gd name="connsiteX479" fmla="*/ 415522 w 573638"/>
                <a:gd name="connsiteY479" fmla="*/ 416340 h 770609"/>
                <a:gd name="connsiteX480" fmla="*/ 421613 w 573638"/>
                <a:gd name="connsiteY480" fmla="*/ 413773 h 770609"/>
                <a:gd name="connsiteX481" fmla="*/ 443694 w 573638"/>
                <a:gd name="connsiteY481" fmla="*/ 391715 h 770609"/>
                <a:gd name="connsiteX482" fmla="*/ 490615 w 573638"/>
                <a:gd name="connsiteY482" fmla="*/ 438683 h 770609"/>
                <a:gd name="connsiteX483" fmla="*/ 496801 w 573638"/>
                <a:gd name="connsiteY483" fmla="*/ 441250 h 770609"/>
                <a:gd name="connsiteX484" fmla="*/ 544864 w 573638"/>
                <a:gd name="connsiteY484" fmla="*/ 441250 h 770609"/>
                <a:gd name="connsiteX485" fmla="*/ 551051 w 573638"/>
                <a:gd name="connsiteY485" fmla="*/ 438683 h 770609"/>
                <a:gd name="connsiteX486" fmla="*/ 560568 w 573638"/>
                <a:gd name="connsiteY486" fmla="*/ 429175 h 770609"/>
                <a:gd name="connsiteX487" fmla="*/ 560370 w 573638"/>
                <a:gd name="connsiteY487" fmla="*/ 416807 h 770609"/>
                <a:gd name="connsiteX488" fmla="*/ 554382 w 573638"/>
                <a:gd name="connsiteY488" fmla="*/ 414343 h 770609"/>
                <a:gd name="connsiteX489" fmla="*/ 554382 w 573638"/>
                <a:gd name="connsiteY489" fmla="*/ 414343 h 770609"/>
                <a:gd name="connsiteX490" fmla="*/ 548291 w 573638"/>
                <a:gd name="connsiteY490" fmla="*/ 416910 h 770609"/>
                <a:gd name="connsiteX491" fmla="*/ 541438 w 573638"/>
                <a:gd name="connsiteY491" fmla="*/ 423756 h 770609"/>
                <a:gd name="connsiteX492" fmla="*/ 531921 w 573638"/>
                <a:gd name="connsiteY492" fmla="*/ 423756 h 770609"/>
                <a:gd name="connsiteX493" fmla="*/ 561900 w 573638"/>
                <a:gd name="connsiteY493" fmla="*/ 393712 h 770609"/>
                <a:gd name="connsiteX494" fmla="*/ 564470 w 573638"/>
                <a:gd name="connsiteY494" fmla="*/ 387627 h 770609"/>
                <a:gd name="connsiteX495" fmla="*/ 564470 w 573638"/>
                <a:gd name="connsiteY495" fmla="*/ 356062 h 770609"/>
                <a:gd name="connsiteX496" fmla="*/ 556673 w 573638"/>
                <a:gd name="connsiteY496" fmla="*/ 346451 h 770609"/>
                <a:gd name="connsiteX497" fmla="*/ 547053 w 573638"/>
                <a:gd name="connsiteY497" fmla="*/ 354240 h 770609"/>
                <a:gd name="connsiteX498" fmla="*/ 547053 w 573638"/>
                <a:gd name="connsiteY498" fmla="*/ 356062 h 770609"/>
                <a:gd name="connsiteX499" fmla="*/ 547053 w 573638"/>
                <a:gd name="connsiteY499" fmla="*/ 383634 h 770609"/>
                <a:gd name="connsiteX500" fmla="*/ 521832 w 573638"/>
                <a:gd name="connsiteY500" fmla="*/ 408829 h 770609"/>
                <a:gd name="connsiteX501" fmla="*/ 521832 w 573638"/>
                <a:gd name="connsiteY501" fmla="*/ 384109 h 770609"/>
                <a:gd name="connsiteX502" fmla="*/ 532587 w 573638"/>
                <a:gd name="connsiteY502" fmla="*/ 373365 h 770609"/>
                <a:gd name="connsiteX503" fmla="*/ 535156 w 573638"/>
                <a:gd name="connsiteY503" fmla="*/ 367281 h 770609"/>
                <a:gd name="connsiteX504" fmla="*/ 535156 w 573638"/>
                <a:gd name="connsiteY504" fmla="*/ 306146 h 770609"/>
                <a:gd name="connsiteX505" fmla="*/ 525536 w 573638"/>
                <a:gd name="connsiteY505" fmla="*/ 298358 h 770609"/>
                <a:gd name="connsiteX506" fmla="*/ 517739 w 573638"/>
                <a:gd name="connsiteY506" fmla="*/ 306146 h 770609"/>
                <a:gd name="connsiteX507" fmla="*/ 517739 w 573638"/>
                <a:gd name="connsiteY507" fmla="*/ 363192 h 770609"/>
                <a:gd name="connsiteX508" fmla="*/ 506985 w 573638"/>
                <a:gd name="connsiteY508" fmla="*/ 373936 h 770609"/>
                <a:gd name="connsiteX509" fmla="*/ 504510 w 573638"/>
                <a:gd name="connsiteY509" fmla="*/ 380116 h 770609"/>
                <a:gd name="connsiteX510" fmla="*/ 504510 w 573638"/>
                <a:gd name="connsiteY510" fmla="*/ 423851 h 770609"/>
                <a:gd name="connsiteX511" fmla="*/ 500037 w 573638"/>
                <a:gd name="connsiteY511" fmla="*/ 423851 h 770609"/>
                <a:gd name="connsiteX512" fmla="*/ 478813 w 573638"/>
                <a:gd name="connsiteY512" fmla="*/ 402649 h 770609"/>
                <a:gd name="connsiteX513" fmla="*/ 493755 w 573638"/>
                <a:gd name="connsiteY513" fmla="*/ 387722 h 770609"/>
                <a:gd name="connsiteX514" fmla="*/ 496325 w 573638"/>
                <a:gd name="connsiteY514" fmla="*/ 381542 h 770609"/>
                <a:gd name="connsiteX515" fmla="*/ 496325 w 573638"/>
                <a:gd name="connsiteY515" fmla="*/ 334004 h 770609"/>
                <a:gd name="connsiteX516" fmla="*/ 507556 w 573638"/>
                <a:gd name="connsiteY516" fmla="*/ 322690 h 770609"/>
                <a:gd name="connsiteX517" fmla="*/ 510126 w 573638"/>
                <a:gd name="connsiteY517" fmla="*/ 316605 h 770609"/>
                <a:gd name="connsiteX518" fmla="*/ 507651 w 573638"/>
                <a:gd name="connsiteY518" fmla="*/ 310425 h 770609"/>
                <a:gd name="connsiteX519" fmla="*/ 501465 w 573638"/>
                <a:gd name="connsiteY519" fmla="*/ 307858 h 770609"/>
                <a:gd name="connsiteX520" fmla="*/ 501465 w 573638"/>
                <a:gd name="connsiteY520" fmla="*/ 307858 h 770609"/>
                <a:gd name="connsiteX521" fmla="*/ 495278 w 573638"/>
                <a:gd name="connsiteY521" fmla="*/ 310425 h 770609"/>
                <a:gd name="connsiteX522" fmla="*/ 481478 w 573638"/>
                <a:gd name="connsiteY522" fmla="*/ 324211 h 770609"/>
                <a:gd name="connsiteX523" fmla="*/ 478908 w 573638"/>
                <a:gd name="connsiteY523" fmla="*/ 330391 h 770609"/>
                <a:gd name="connsiteX524" fmla="*/ 478908 w 573638"/>
                <a:gd name="connsiteY524" fmla="*/ 345508 h 770609"/>
                <a:gd name="connsiteX525" fmla="*/ 475292 w 573638"/>
                <a:gd name="connsiteY525" fmla="*/ 341895 h 770609"/>
                <a:gd name="connsiteX526" fmla="*/ 463014 w 573638"/>
                <a:gd name="connsiteY526" fmla="*/ 341895 h 770609"/>
                <a:gd name="connsiteX527" fmla="*/ 463014 w 573638"/>
                <a:gd name="connsiteY527" fmla="*/ 354160 h 770609"/>
                <a:gd name="connsiteX528" fmla="*/ 478908 w 573638"/>
                <a:gd name="connsiteY528" fmla="*/ 370038 h 770609"/>
                <a:gd name="connsiteX529" fmla="*/ 478908 w 573638"/>
                <a:gd name="connsiteY529" fmla="*/ 377549 h 770609"/>
                <a:gd name="connsiteX530" fmla="*/ 466536 w 573638"/>
                <a:gd name="connsiteY530" fmla="*/ 390004 h 770609"/>
                <a:gd name="connsiteX531" fmla="*/ 455590 w 573638"/>
                <a:gd name="connsiteY531" fmla="*/ 379070 h 770609"/>
                <a:gd name="connsiteX532" fmla="*/ 457399 w 573638"/>
                <a:gd name="connsiteY532" fmla="*/ 373746 h 770609"/>
                <a:gd name="connsiteX533" fmla="*/ 457399 w 573638"/>
                <a:gd name="connsiteY533" fmla="*/ 311376 h 770609"/>
                <a:gd name="connsiteX534" fmla="*/ 516407 w 573638"/>
                <a:gd name="connsiteY534" fmla="*/ 252428 h 770609"/>
                <a:gd name="connsiteX535" fmla="*/ 554858 w 573638"/>
                <a:gd name="connsiteY535" fmla="*/ 290744 h 770609"/>
                <a:gd name="connsiteX536" fmla="*/ 567135 w 573638"/>
                <a:gd name="connsiteY536" fmla="*/ 290744 h 770609"/>
                <a:gd name="connsiteX537" fmla="*/ 567164 w 573638"/>
                <a:gd name="connsiteY537" fmla="*/ 278508 h 770609"/>
                <a:gd name="connsiteX538" fmla="*/ 567135 w 573638"/>
                <a:gd name="connsiteY538" fmla="*/ 278479 h 770609"/>
                <a:gd name="connsiteX539" fmla="*/ 551146 w 573638"/>
                <a:gd name="connsiteY539" fmla="*/ 262411 h 770609"/>
                <a:gd name="connsiteX540" fmla="*/ 571228 w 573638"/>
                <a:gd name="connsiteY540" fmla="*/ 242350 h 770609"/>
                <a:gd name="connsiteX541" fmla="*/ 571228 w 573638"/>
                <a:gd name="connsiteY541" fmla="*/ 230370 h 77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Lst>
              <a:rect l="l" t="t" r="r" b="b"/>
              <a:pathLst>
                <a:path w="573638" h="770609">
                  <a:moveTo>
                    <a:pt x="571228" y="230370"/>
                  </a:moveTo>
                  <a:lnTo>
                    <a:pt x="571228" y="230370"/>
                  </a:lnTo>
                  <a:cubicBezTo>
                    <a:pt x="567853" y="226984"/>
                    <a:pt x="562370" y="226970"/>
                    <a:pt x="558979" y="230341"/>
                  </a:cubicBezTo>
                  <a:cubicBezTo>
                    <a:pt x="558970" y="230351"/>
                    <a:pt x="558960" y="230361"/>
                    <a:pt x="558950" y="230370"/>
                  </a:cubicBezTo>
                  <a:lnTo>
                    <a:pt x="538868" y="250432"/>
                  </a:lnTo>
                  <a:lnTo>
                    <a:pt x="528494" y="240163"/>
                  </a:lnTo>
                  <a:lnTo>
                    <a:pt x="544388" y="224190"/>
                  </a:lnTo>
                  <a:cubicBezTo>
                    <a:pt x="545979" y="222525"/>
                    <a:pt x="546865" y="220312"/>
                    <a:pt x="546863" y="218010"/>
                  </a:cubicBezTo>
                  <a:lnTo>
                    <a:pt x="546863" y="203749"/>
                  </a:lnTo>
                  <a:cubicBezTo>
                    <a:pt x="546881" y="201473"/>
                    <a:pt x="545990" y="199283"/>
                    <a:pt x="544388" y="197664"/>
                  </a:cubicBezTo>
                  <a:lnTo>
                    <a:pt x="534205" y="187491"/>
                  </a:lnTo>
                  <a:cubicBezTo>
                    <a:pt x="532594" y="185864"/>
                    <a:pt x="530404" y="184941"/>
                    <a:pt x="528113" y="184924"/>
                  </a:cubicBezTo>
                  <a:lnTo>
                    <a:pt x="528113" y="184924"/>
                  </a:lnTo>
                  <a:cubicBezTo>
                    <a:pt x="523331" y="184854"/>
                    <a:pt x="519397" y="188671"/>
                    <a:pt x="519327" y="193449"/>
                  </a:cubicBezTo>
                  <a:cubicBezTo>
                    <a:pt x="519293" y="195818"/>
                    <a:pt x="520233" y="198098"/>
                    <a:pt x="521927" y="199756"/>
                  </a:cubicBezTo>
                  <a:lnTo>
                    <a:pt x="529541" y="207362"/>
                  </a:lnTo>
                  <a:lnTo>
                    <a:pt x="529541" y="214683"/>
                  </a:lnTo>
                  <a:lnTo>
                    <a:pt x="496420" y="247769"/>
                  </a:lnTo>
                  <a:lnTo>
                    <a:pt x="496420" y="191864"/>
                  </a:lnTo>
                  <a:lnTo>
                    <a:pt x="516788" y="171518"/>
                  </a:lnTo>
                  <a:cubicBezTo>
                    <a:pt x="518439" y="169886"/>
                    <a:pt x="519365" y="167659"/>
                    <a:pt x="519358" y="165338"/>
                  </a:cubicBezTo>
                  <a:lnTo>
                    <a:pt x="519357" y="145657"/>
                  </a:lnTo>
                  <a:cubicBezTo>
                    <a:pt x="518854" y="140853"/>
                    <a:pt x="514547" y="137365"/>
                    <a:pt x="509737" y="137868"/>
                  </a:cubicBezTo>
                  <a:cubicBezTo>
                    <a:pt x="505623" y="138299"/>
                    <a:pt x="502371" y="141547"/>
                    <a:pt x="501940" y="145657"/>
                  </a:cubicBezTo>
                  <a:lnTo>
                    <a:pt x="501940" y="161820"/>
                  </a:lnTo>
                  <a:lnTo>
                    <a:pt x="496516" y="167240"/>
                  </a:lnTo>
                  <a:lnTo>
                    <a:pt x="496516" y="148795"/>
                  </a:lnTo>
                  <a:cubicBezTo>
                    <a:pt x="496012" y="143990"/>
                    <a:pt x="491705" y="140503"/>
                    <a:pt x="486895" y="141006"/>
                  </a:cubicBezTo>
                  <a:cubicBezTo>
                    <a:pt x="482781" y="141436"/>
                    <a:pt x="479529" y="144684"/>
                    <a:pt x="479099" y="148795"/>
                  </a:cubicBezTo>
                  <a:lnTo>
                    <a:pt x="479099" y="157637"/>
                  </a:lnTo>
                  <a:lnTo>
                    <a:pt x="470247" y="148890"/>
                  </a:lnTo>
                  <a:lnTo>
                    <a:pt x="470247" y="115803"/>
                  </a:lnTo>
                  <a:cubicBezTo>
                    <a:pt x="470247" y="111025"/>
                    <a:pt x="466370" y="107151"/>
                    <a:pt x="461586" y="107151"/>
                  </a:cubicBezTo>
                  <a:cubicBezTo>
                    <a:pt x="456803" y="107151"/>
                    <a:pt x="452926" y="111025"/>
                    <a:pt x="452926" y="115803"/>
                  </a:cubicBezTo>
                  <a:lnTo>
                    <a:pt x="452926" y="152408"/>
                  </a:lnTo>
                  <a:cubicBezTo>
                    <a:pt x="452939" y="154724"/>
                    <a:pt x="453861" y="156943"/>
                    <a:pt x="455495" y="158588"/>
                  </a:cubicBezTo>
                  <a:lnTo>
                    <a:pt x="479003" y="182167"/>
                  </a:lnTo>
                  <a:lnTo>
                    <a:pt x="479003" y="264978"/>
                  </a:lnTo>
                  <a:lnTo>
                    <a:pt x="457208" y="286846"/>
                  </a:lnTo>
                  <a:lnTo>
                    <a:pt x="457208" y="217155"/>
                  </a:lnTo>
                  <a:cubicBezTo>
                    <a:pt x="456705" y="212350"/>
                    <a:pt x="452398" y="208863"/>
                    <a:pt x="447588" y="209366"/>
                  </a:cubicBezTo>
                  <a:cubicBezTo>
                    <a:pt x="443474" y="209796"/>
                    <a:pt x="440222" y="213044"/>
                    <a:pt x="439791" y="217155"/>
                  </a:cubicBezTo>
                  <a:lnTo>
                    <a:pt x="439791" y="245678"/>
                  </a:lnTo>
                  <a:lnTo>
                    <a:pt x="410192" y="216109"/>
                  </a:lnTo>
                  <a:lnTo>
                    <a:pt x="428085" y="198139"/>
                  </a:lnTo>
                  <a:cubicBezTo>
                    <a:pt x="429713" y="196530"/>
                    <a:pt x="430637" y="194342"/>
                    <a:pt x="430655" y="192055"/>
                  </a:cubicBezTo>
                  <a:lnTo>
                    <a:pt x="430655" y="139287"/>
                  </a:lnTo>
                  <a:cubicBezTo>
                    <a:pt x="430655" y="134509"/>
                    <a:pt x="426777" y="130635"/>
                    <a:pt x="421994" y="130635"/>
                  </a:cubicBezTo>
                  <a:cubicBezTo>
                    <a:pt x="417211" y="130635"/>
                    <a:pt x="413333" y="134509"/>
                    <a:pt x="413333" y="139287"/>
                  </a:cubicBezTo>
                  <a:lnTo>
                    <a:pt x="413333" y="188442"/>
                  </a:lnTo>
                  <a:lnTo>
                    <a:pt x="390491" y="211165"/>
                  </a:lnTo>
                  <a:cubicBezTo>
                    <a:pt x="390015" y="211640"/>
                    <a:pt x="389730" y="212211"/>
                    <a:pt x="389825" y="212211"/>
                  </a:cubicBezTo>
                  <a:lnTo>
                    <a:pt x="378975" y="223145"/>
                  </a:lnTo>
                  <a:cubicBezTo>
                    <a:pt x="375585" y="226515"/>
                    <a:pt x="375571" y="231993"/>
                    <a:pt x="378946" y="235380"/>
                  </a:cubicBezTo>
                  <a:cubicBezTo>
                    <a:pt x="378955" y="235390"/>
                    <a:pt x="378965" y="235400"/>
                    <a:pt x="378975" y="235409"/>
                  </a:cubicBezTo>
                  <a:cubicBezTo>
                    <a:pt x="382382" y="238756"/>
                    <a:pt x="387845" y="238756"/>
                    <a:pt x="391252" y="235409"/>
                  </a:cubicBezTo>
                  <a:lnTo>
                    <a:pt x="398105" y="228564"/>
                  </a:lnTo>
                  <a:lnTo>
                    <a:pt x="439791" y="270207"/>
                  </a:lnTo>
                  <a:lnTo>
                    <a:pt x="397724" y="312231"/>
                  </a:lnTo>
                  <a:lnTo>
                    <a:pt x="388207" y="302724"/>
                  </a:lnTo>
                  <a:cubicBezTo>
                    <a:pt x="384817" y="299337"/>
                    <a:pt x="379320" y="299337"/>
                    <a:pt x="375929" y="302724"/>
                  </a:cubicBezTo>
                  <a:cubicBezTo>
                    <a:pt x="372539" y="306110"/>
                    <a:pt x="372539" y="311602"/>
                    <a:pt x="375929" y="314988"/>
                  </a:cubicBezTo>
                  <a:lnTo>
                    <a:pt x="391443" y="330581"/>
                  </a:lnTo>
                  <a:cubicBezTo>
                    <a:pt x="394889" y="333829"/>
                    <a:pt x="400273" y="333829"/>
                    <a:pt x="403720" y="330581"/>
                  </a:cubicBezTo>
                  <a:lnTo>
                    <a:pt x="407813" y="326493"/>
                  </a:lnTo>
                  <a:lnTo>
                    <a:pt x="413428" y="332197"/>
                  </a:lnTo>
                  <a:lnTo>
                    <a:pt x="413428" y="339518"/>
                  </a:lnTo>
                  <a:cubicBezTo>
                    <a:pt x="413932" y="344323"/>
                    <a:pt x="418239" y="347810"/>
                    <a:pt x="423048" y="347307"/>
                  </a:cubicBezTo>
                  <a:cubicBezTo>
                    <a:pt x="427163" y="346877"/>
                    <a:pt x="430414" y="343628"/>
                    <a:pt x="430845" y="339518"/>
                  </a:cubicBezTo>
                  <a:lnTo>
                    <a:pt x="430845" y="328775"/>
                  </a:lnTo>
                  <a:cubicBezTo>
                    <a:pt x="430832" y="326458"/>
                    <a:pt x="429909" y="324239"/>
                    <a:pt x="428275" y="322595"/>
                  </a:cubicBezTo>
                  <a:lnTo>
                    <a:pt x="420090" y="314418"/>
                  </a:lnTo>
                  <a:lnTo>
                    <a:pt x="439696" y="294832"/>
                  </a:lnTo>
                  <a:lnTo>
                    <a:pt x="439696" y="370133"/>
                  </a:lnTo>
                  <a:lnTo>
                    <a:pt x="411144" y="398656"/>
                  </a:lnTo>
                  <a:lnTo>
                    <a:pt x="390015" y="398656"/>
                  </a:lnTo>
                  <a:lnTo>
                    <a:pt x="397344" y="391335"/>
                  </a:lnTo>
                  <a:cubicBezTo>
                    <a:pt x="400734" y="387964"/>
                    <a:pt x="400747" y="382486"/>
                    <a:pt x="397373" y="379099"/>
                  </a:cubicBezTo>
                  <a:cubicBezTo>
                    <a:pt x="397363" y="379089"/>
                    <a:pt x="397353" y="379080"/>
                    <a:pt x="397344" y="379070"/>
                  </a:cubicBezTo>
                  <a:lnTo>
                    <a:pt x="353944" y="335715"/>
                  </a:lnTo>
                  <a:lnTo>
                    <a:pt x="353944" y="302629"/>
                  </a:lnTo>
                  <a:lnTo>
                    <a:pt x="400580" y="256136"/>
                  </a:lnTo>
                  <a:cubicBezTo>
                    <a:pt x="403945" y="252667"/>
                    <a:pt x="403858" y="247129"/>
                    <a:pt x="400385" y="243767"/>
                  </a:cubicBezTo>
                  <a:cubicBezTo>
                    <a:pt x="398800" y="242233"/>
                    <a:pt x="396694" y="241354"/>
                    <a:pt x="394488" y="241304"/>
                  </a:cubicBezTo>
                  <a:lnTo>
                    <a:pt x="394488" y="241304"/>
                  </a:lnTo>
                  <a:cubicBezTo>
                    <a:pt x="392165" y="241296"/>
                    <a:pt x="389936" y="242221"/>
                    <a:pt x="388302" y="243871"/>
                  </a:cubicBezTo>
                  <a:lnTo>
                    <a:pt x="354039" y="278099"/>
                  </a:lnTo>
                  <a:lnTo>
                    <a:pt x="354039" y="260985"/>
                  </a:lnTo>
                  <a:cubicBezTo>
                    <a:pt x="353536" y="256180"/>
                    <a:pt x="349229" y="252693"/>
                    <a:pt x="344419" y="253196"/>
                  </a:cubicBezTo>
                  <a:cubicBezTo>
                    <a:pt x="340305" y="253627"/>
                    <a:pt x="337053" y="256875"/>
                    <a:pt x="336622" y="260985"/>
                  </a:cubicBezTo>
                  <a:lnTo>
                    <a:pt x="336622" y="310235"/>
                  </a:lnTo>
                  <a:lnTo>
                    <a:pt x="329199" y="302724"/>
                  </a:lnTo>
                  <a:lnTo>
                    <a:pt x="329199" y="283708"/>
                  </a:lnTo>
                  <a:cubicBezTo>
                    <a:pt x="329702" y="278904"/>
                    <a:pt x="326211" y="274601"/>
                    <a:pt x="321402" y="274098"/>
                  </a:cubicBezTo>
                  <a:cubicBezTo>
                    <a:pt x="316592" y="273595"/>
                    <a:pt x="312285" y="277082"/>
                    <a:pt x="311782" y="281887"/>
                  </a:cubicBezTo>
                  <a:cubicBezTo>
                    <a:pt x="311718" y="282492"/>
                    <a:pt x="311718" y="283103"/>
                    <a:pt x="311782" y="283708"/>
                  </a:cubicBezTo>
                  <a:lnTo>
                    <a:pt x="311782" y="305956"/>
                  </a:lnTo>
                  <a:cubicBezTo>
                    <a:pt x="311795" y="308273"/>
                    <a:pt x="312717" y="310492"/>
                    <a:pt x="314351" y="312136"/>
                  </a:cubicBezTo>
                  <a:lnTo>
                    <a:pt x="336622" y="334384"/>
                  </a:lnTo>
                  <a:lnTo>
                    <a:pt x="336622" y="338758"/>
                  </a:lnTo>
                  <a:cubicBezTo>
                    <a:pt x="336635" y="341074"/>
                    <a:pt x="337558" y="343293"/>
                    <a:pt x="339192" y="344938"/>
                  </a:cubicBezTo>
                  <a:lnTo>
                    <a:pt x="353087" y="358724"/>
                  </a:lnTo>
                  <a:lnTo>
                    <a:pt x="323678" y="388102"/>
                  </a:lnTo>
                  <a:cubicBezTo>
                    <a:pt x="320288" y="391473"/>
                    <a:pt x="320275" y="396951"/>
                    <a:pt x="323649" y="400338"/>
                  </a:cubicBezTo>
                  <a:cubicBezTo>
                    <a:pt x="323659" y="400348"/>
                    <a:pt x="323669" y="400357"/>
                    <a:pt x="323678" y="400367"/>
                  </a:cubicBezTo>
                  <a:cubicBezTo>
                    <a:pt x="327125" y="403615"/>
                    <a:pt x="332509" y="403615"/>
                    <a:pt x="335956" y="400367"/>
                  </a:cubicBezTo>
                  <a:lnTo>
                    <a:pt x="365365" y="370989"/>
                  </a:lnTo>
                  <a:lnTo>
                    <a:pt x="378975" y="384680"/>
                  </a:lnTo>
                  <a:lnTo>
                    <a:pt x="299314" y="465114"/>
                  </a:lnTo>
                  <a:lnTo>
                    <a:pt x="299314" y="276007"/>
                  </a:lnTo>
                  <a:lnTo>
                    <a:pt x="403340" y="172088"/>
                  </a:lnTo>
                  <a:cubicBezTo>
                    <a:pt x="404973" y="170444"/>
                    <a:pt x="405896" y="168225"/>
                    <a:pt x="405909" y="165908"/>
                  </a:cubicBezTo>
                  <a:lnTo>
                    <a:pt x="405909" y="118370"/>
                  </a:lnTo>
                  <a:lnTo>
                    <a:pt x="430845" y="93365"/>
                  </a:lnTo>
                  <a:cubicBezTo>
                    <a:pt x="434235" y="89994"/>
                    <a:pt x="434249" y="84516"/>
                    <a:pt x="430874" y="81129"/>
                  </a:cubicBezTo>
                  <a:cubicBezTo>
                    <a:pt x="430865" y="81120"/>
                    <a:pt x="430855" y="81110"/>
                    <a:pt x="430845" y="81100"/>
                  </a:cubicBezTo>
                  <a:cubicBezTo>
                    <a:pt x="429234" y="79474"/>
                    <a:pt x="427044" y="78551"/>
                    <a:pt x="424754" y="78533"/>
                  </a:cubicBezTo>
                  <a:lnTo>
                    <a:pt x="424754" y="78533"/>
                  </a:lnTo>
                  <a:cubicBezTo>
                    <a:pt x="422431" y="78525"/>
                    <a:pt x="420201" y="79450"/>
                    <a:pt x="418568" y="81100"/>
                  </a:cubicBezTo>
                  <a:lnTo>
                    <a:pt x="405909" y="93745"/>
                  </a:lnTo>
                  <a:lnTo>
                    <a:pt x="405909" y="68930"/>
                  </a:lnTo>
                  <a:cubicBezTo>
                    <a:pt x="405892" y="66643"/>
                    <a:pt x="404968" y="64455"/>
                    <a:pt x="403340" y="62846"/>
                  </a:cubicBezTo>
                  <a:lnTo>
                    <a:pt x="382687" y="42119"/>
                  </a:lnTo>
                  <a:cubicBezTo>
                    <a:pt x="381037" y="40504"/>
                    <a:pt x="378810" y="39614"/>
                    <a:pt x="376500" y="39647"/>
                  </a:cubicBezTo>
                  <a:lnTo>
                    <a:pt x="376500" y="39647"/>
                  </a:lnTo>
                  <a:cubicBezTo>
                    <a:pt x="371717" y="39630"/>
                    <a:pt x="367826" y="43491"/>
                    <a:pt x="367810" y="48269"/>
                  </a:cubicBezTo>
                  <a:cubicBezTo>
                    <a:pt x="367802" y="50605"/>
                    <a:pt x="368739" y="52844"/>
                    <a:pt x="370409" y="54479"/>
                  </a:cubicBezTo>
                  <a:lnTo>
                    <a:pt x="388492" y="72543"/>
                  </a:lnTo>
                  <a:lnTo>
                    <a:pt x="388492" y="162296"/>
                  </a:lnTo>
                  <a:lnTo>
                    <a:pt x="343855" y="206982"/>
                  </a:lnTo>
                  <a:lnTo>
                    <a:pt x="343855" y="161155"/>
                  </a:lnTo>
                  <a:lnTo>
                    <a:pt x="379832" y="125216"/>
                  </a:lnTo>
                  <a:cubicBezTo>
                    <a:pt x="381478" y="123619"/>
                    <a:pt x="382405" y="121423"/>
                    <a:pt x="382401" y="119131"/>
                  </a:cubicBezTo>
                  <a:lnTo>
                    <a:pt x="382401" y="96788"/>
                  </a:lnTo>
                  <a:cubicBezTo>
                    <a:pt x="381898" y="91983"/>
                    <a:pt x="377591" y="88496"/>
                    <a:pt x="372781" y="88999"/>
                  </a:cubicBezTo>
                  <a:cubicBezTo>
                    <a:pt x="368667" y="89429"/>
                    <a:pt x="365415" y="92678"/>
                    <a:pt x="364984" y="96788"/>
                  </a:cubicBezTo>
                  <a:lnTo>
                    <a:pt x="364984" y="115803"/>
                  </a:lnTo>
                  <a:lnTo>
                    <a:pt x="349851" y="130920"/>
                  </a:lnTo>
                  <a:lnTo>
                    <a:pt x="349851" y="70452"/>
                  </a:lnTo>
                  <a:cubicBezTo>
                    <a:pt x="349348" y="65647"/>
                    <a:pt x="345041" y="62160"/>
                    <a:pt x="340231" y="62663"/>
                  </a:cubicBezTo>
                  <a:cubicBezTo>
                    <a:pt x="336117" y="63093"/>
                    <a:pt x="332865" y="66341"/>
                    <a:pt x="332434" y="70452"/>
                  </a:cubicBezTo>
                  <a:lnTo>
                    <a:pt x="332434" y="148129"/>
                  </a:lnTo>
                  <a:lnTo>
                    <a:pt x="329008" y="151552"/>
                  </a:lnTo>
                  <a:cubicBezTo>
                    <a:pt x="327357" y="153184"/>
                    <a:pt x="326431" y="155411"/>
                    <a:pt x="326438" y="157732"/>
                  </a:cubicBezTo>
                  <a:lnTo>
                    <a:pt x="326439" y="224285"/>
                  </a:lnTo>
                  <a:lnTo>
                    <a:pt x="299314" y="251477"/>
                  </a:lnTo>
                  <a:lnTo>
                    <a:pt x="299314" y="84143"/>
                  </a:lnTo>
                  <a:cubicBezTo>
                    <a:pt x="299314" y="84143"/>
                    <a:pt x="299314" y="83477"/>
                    <a:pt x="299314" y="83097"/>
                  </a:cubicBezTo>
                  <a:lnTo>
                    <a:pt x="319015" y="62560"/>
                  </a:lnTo>
                  <a:cubicBezTo>
                    <a:pt x="320593" y="60879"/>
                    <a:pt x="321506" y="58683"/>
                    <a:pt x="321585" y="56380"/>
                  </a:cubicBezTo>
                  <a:cubicBezTo>
                    <a:pt x="321572" y="54064"/>
                    <a:pt x="320649" y="51844"/>
                    <a:pt x="319015" y="50200"/>
                  </a:cubicBezTo>
                  <a:cubicBezTo>
                    <a:pt x="317395" y="48600"/>
                    <a:pt x="315203" y="47710"/>
                    <a:pt x="312924" y="47728"/>
                  </a:cubicBezTo>
                  <a:lnTo>
                    <a:pt x="312924" y="47728"/>
                  </a:lnTo>
                  <a:cubicBezTo>
                    <a:pt x="310614" y="47695"/>
                    <a:pt x="308387" y="48585"/>
                    <a:pt x="306737" y="50200"/>
                  </a:cubicBezTo>
                  <a:lnTo>
                    <a:pt x="288749" y="68170"/>
                  </a:lnTo>
                  <a:lnTo>
                    <a:pt x="237736" y="17209"/>
                  </a:lnTo>
                  <a:cubicBezTo>
                    <a:pt x="233227" y="12969"/>
                    <a:pt x="226421" y="12305"/>
                    <a:pt x="221175" y="15593"/>
                  </a:cubicBezTo>
                  <a:cubicBezTo>
                    <a:pt x="222121" y="14077"/>
                    <a:pt x="222646" y="12338"/>
                    <a:pt x="222698" y="10553"/>
                  </a:cubicBezTo>
                  <a:cubicBezTo>
                    <a:pt x="222698" y="4725"/>
                    <a:pt x="217968" y="0"/>
                    <a:pt x="212134" y="0"/>
                  </a:cubicBezTo>
                  <a:cubicBezTo>
                    <a:pt x="206299" y="0"/>
                    <a:pt x="201569" y="4725"/>
                    <a:pt x="201569" y="10553"/>
                  </a:cubicBezTo>
                  <a:cubicBezTo>
                    <a:pt x="201569" y="16382"/>
                    <a:pt x="206299" y="21107"/>
                    <a:pt x="212134" y="21107"/>
                  </a:cubicBezTo>
                  <a:cubicBezTo>
                    <a:pt x="213883" y="21095"/>
                    <a:pt x="215596" y="20602"/>
                    <a:pt x="217083" y="19681"/>
                  </a:cubicBezTo>
                  <a:cubicBezTo>
                    <a:pt x="213489" y="24829"/>
                    <a:pt x="214218" y="31831"/>
                    <a:pt x="218796" y="36129"/>
                  </a:cubicBezTo>
                  <a:lnTo>
                    <a:pt x="271903" y="89372"/>
                  </a:lnTo>
                  <a:lnTo>
                    <a:pt x="271903" y="132917"/>
                  </a:lnTo>
                  <a:lnTo>
                    <a:pt x="235547" y="96598"/>
                  </a:lnTo>
                  <a:lnTo>
                    <a:pt x="235547" y="64272"/>
                  </a:lnTo>
                  <a:cubicBezTo>
                    <a:pt x="236050" y="59467"/>
                    <a:pt x="232560" y="55164"/>
                    <a:pt x="227750" y="54661"/>
                  </a:cubicBezTo>
                  <a:cubicBezTo>
                    <a:pt x="222940" y="54159"/>
                    <a:pt x="218633" y="57646"/>
                    <a:pt x="218130" y="62450"/>
                  </a:cubicBezTo>
                  <a:cubicBezTo>
                    <a:pt x="218066" y="63056"/>
                    <a:pt x="218066" y="63666"/>
                    <a:pt x="218130" y="64272"/>
                  </a:cubicBezTo>
                  <a:lnTo>
                    <a:pt x="218130" y="91464"/>
                  </a:lnTo>
                  <a:lnTo>
                    <a:pt x="201474" y="91464"/>
                  </a:lnTo>
                  <a:cubicBezTo>
                    <a:pt x="196665" y="91967"/>
                    <a:pt x="193174" y="96269"/>
                    <a:pt x="193677" y="101074"/>
                  </a:cubicBezTo>
                  <a:cubicBezTo>
                    <a:pt x="194108" y="105184"/>
                    <a:pt x="197360" y="108432"/>
                    <a:pt x="201474" y="108863"/>
                  </a:cubicBezTo>
                  <a:lnTo>
                    <a:pt x="223174" y="108863"/>
                  </a:lnTo>
                  <a:lnTo>
                    <a:pt x="271903" y="157637"/>
                  </a:lnTo>
                  <a:lnTo>
                    <a:pt x="271903" y="209453"/>
                  </a:lnTo>
                  <a:lnTo>
                    <a:pt x="234500" y="172088"/>
                  </a:lnTo>
                  <a:cubicBezTo>
                    <a:pt x="232889" y="170462"/>
                    <a:pt x="230699" y="169539"/>
                    <a:pt x="228409" y="169521"/>
                  </a:cubicBezTo>
                  <a:lnTo>
                    <a:pt x="203092" y="169521"/>
                  </a:lnTo>
                  <a:lnTo>
                    <a:pt x="162548" y="129114"/>
                  </a:lnTo>
                  <a:lnTo>
                    <a:pt x="162548" y="111049"/>
                  </a:lnTo>
                  <a:cubicBezTo>
                    <a:pt x="162548" y="106271"/>
                    <a:pt x="158670" y="102397"/>
                    <a:pt x="153887" y="102397"/>
                  </a:cubicBezTo>
                  <a:cubicBezTo>
                    <a:pt x="149104" y="102397"/>
                    <a:pt x="145226" y="106271"/>
                    <a:pt x="145226" y="111049"/>
                  </a:cubicBezTo>
                  <a:lnTo>
                    <a:pt x="145226" y="132822"/>
                  </a:lnTo>
                  <a:cubicBezTo>
                    <a:pt x="145203" y="135127"/>
                    <a:pt x="146093" y="137348"/>
                    <a:pt x="147701" y="139002"/>
                  </a:cubicBezTo>
                  <a:lnTo>
                    <a:pt x="193384" y="184543"/>
                  </a:lnTo>
                  <a:cubicBezTo>
                    <a:pt x="194995" y="186170"/>
                    <a:pt x="197185" y="187093"/>
                    <a:pt x="199476" y="187111"/>
                  </a:cubicBezTo>
                  <a:lnTo>
                    <a:pt x="224792" y="187111"/>
                  </a:lnTo>
                  <a:lnTo>
                    <a:pt x="272379" y="234649"/>
                  </a:lnTo>
                  <a:lnTo>
                    <a:pt x="272379" y="366805"/>
                  </a:lnTo>
                  <a:lnTo>
                    <a:pt x="251726" y="346364"/>
                  </a:lnTo>
                  <a:lnTo>
                    <a:pt x="261244" y="336856"/>
                  </a:lnTo>
                  <a:cubicBezTo>
                    <a:pt x="264332" y="333138"/>
                    <a:pt x="263818" y="327624"/>
                    <a:pt x="260097" y="324539"/>
                  </a:cubicBezTo>
                  <a:cubicBezTo>
                    <a:pt x="256875" y="321868"/>
                    <a:pt x="252209" y="321850"/>
                    <a:pt x="248966" y="324496"/>
                  </a:cubicBezTo>
                  <a:lnTo>
                    <a:pt x="247444" y="326112"/>
                  </a:lnTo>
                  <a:lnTo>
                    <a:pt x="236118" y="314798"/>
                  </a:lnTo>
                  <a:cubicBezTo>
                    <a:pt x="232671" y="311550"/>
                    <a:pt x="227287" y="311550"/>
                    <a:pt x="223840" y="314798"/>
                  </a:cubicBezTo>
                  <a:cubicBezTo>
                    <a:pt x="220450" y="318169"/>
                    <a:pt x="220437" y="323647"/>
                    <a:pt x="223811" y="327034"/>
                  </a:cubicBezTo>
                  <a:cubicBezTo>
                    <a:pt x="223821" y="327044"/>
                    <a:pt x="223831" y="327054"/>
                    <a:pt x="223840" y="327063"/>
                  </a:cubicBezTo>
                  <a:lnTo>
                    <a:pt x="235832" y="338282"/>
                  </a:lnTo>
                  <a:lnTo>
                    <a:pt x="233548" y="340564"/>
                  </a:lnTo>
                  <a:cubicBezTo>
                    <a:pt x="231920" y="342173"/>
                    <a:pt x="230996" y="344361"/>
                    <a:pt x="230978" y="346649"/>
                  </a:cubicBezTo>
                  <a:cubicBezTo>
                    <a:pt x="230991" y="348966"/>
                    <a:pt x="231914" y="351185"/>
                    <a:pt x="233548" y="352829"/>
                  </a:cubicBezTo>
                  <a:lnTo>
                    <a:pt x="247729" y="366995"/>
                  </a:lnTo>
                  <a:lnTo>
                    <a:pt x="195193" y="366995"/>
                  </a:lnTo>
                  <a:lnTo>
                    <a:pt x="183296" y="355111"/>
                  </a:lnTo>
                  <a:lnTo>
                    <a:pt x="183296" y="307572"/>
                  </a:lnTo>
                  <a:lnTo>
                    <a:pt x="212895" y="278004"/>
                  </a:lnTo>
                  <a:lnTo>
                    <a:pt x="232692" y="278004"/>
                  </a:lnTo>
                  <a:cubicBezTo>
                    <a:pt x="235777" y="278001"/>
                    <a:pt x="238634" y="276375"/>
                    <a:pt x="240210" y="273725"/>
                  </a:cubicBezTo>
                  <a:lnTo>
                    <a:pt x="261244" y="252713"/>
                  </a:lnTo>
                  <a:cubicBezTo>
                    <a:pt x="264634" y="249343"/>
                    <a:pt x="264647" y="243864"/>
                    <a:pt x="261273" y="240478"/>
                  </a:cubicBezTo>
                  <a:cubicBezTo>
                    <a:pt x="261263" y="240468"/>
                    <a:pt x="261254" y="240458"/>
                    <a:pt x="261244" y="240448"/>
                  </a:cubicBezTo>
                  <a:cubicBezTo>
                    <a:pt x="257797" y="237201"/>
                    <a:pt x="252413" y="237201"/>
                    <a:pt x="248966" y="240448"/>
                  </a:cubicBezTo>
                  <a:lnTo>
                    <a:pt x="241828" y="247674"/>
                  </a:lnTo>
                  <a:lnTo>
                    <a:pt x="241828" y="237026"/>
                  </a:lnTo>
                  <a:cubicBezTo>
                    <a:pt x="241325" y="232221"/>
                    <a:pt x="237018" y="228734"/>
                    <a:pt x="232208" y="229237"/>
                  </a:cubicBezTo>
                  <a:cubicBezTo>
                    <a:pt x="228094" y="229667"/>
                    <a:pt x="224842" y="232915"/>
                    <a:pt x="224411" y="237026"/>
                  </a:cubicBezTo>
                  <a:lnTo>
                    <a:pt x="224411" y="260510"/>
                  </a:lnTo>
                  <a:lnTo>
                    <a:pt x="209469" y="260510"/>
                  </a:lnTo>
                  <a:cubicBezTo>
                    <a:pt x="207146" y="260502"/>
                    <a:pt x="204917" y="261427"/>
                    <a:pt x="203283" y="263077"/>
                  </a:cubicBezTo>
                  <a:lnTo>
                    <a:pt x="183486" y="282853"/>
                  </a:lnTo>
                  <a:lnTo>
                    <a:pt x="183486" y="219246"/>
                  </a:lnTo>
                  <a:lnTo>
                    <a:pt x="194622" y="207742"/>
                  </a:lnTo>
                  <a:cubicBezTo>
                    <a:pt x="196230" y="206088"/>
                    <a:pt x="197119" y="203867"/>
                    <a:pt x="197096" y="201562"/>
                  </a:cubicBezTo>
                  <a:cubicBezTo>
                    <a:pt x="197149" y="196837"/>
                    <a:pt x="193357" y="192963"/>
                    <a:pt x="188627" y="192910"/>
                  </a:cubicBezTo>
                  <a:cubicBezTo>
                    <a:pt x="188563" y="192909"/>
                    <a:pt x="188499" y="192909"/>
                    <a:pt x="188435" y="192910"/>
                  </a:cubicBezTo>
                  <a:lnTo>
                    <a:pt x="188435" y="192910"/>
                  </a:lnTo>
                  <a:cubicBezTo>
                    <a:pt x="186132" y="192908"/>
                    <a:pt x="183916" y="193793"/>
                    <a:pt x="182249" y="195382"/>
                  </a:cubicBezTo>
                  <a:lnTo>
                    <a:pt x="168258" y="209453"/>
                  </a:lnTo>
                  <a:cubicBezTo>
                    <a:pt x="166624" y="211098"/>
                    <a:pt x="165702" y="213317"/>
                    <a:pt x="165689" y="215633"/>
                  </a:cubicBezTo>
                  <a:lnTo>
                    <a:pt x="165689" y="235980"/>
                  </a:lnTo>
                  <a:lnTo>
                    <a:pt x="156171" y="226472"/>
                  </a:lnTo>
                  <a:cubicBezTo>
                    <a:pt x="152781" y="223085"/>
                    <a:pt x="147284" y="223085"/>
                    <a:pt x="143894" y="226472"/>
                  </a:cubicBezTo>
                  <a:cubicBezTo>
                    <a:pt x="140504" y="229859"/>
                    <a:pt x="140504" y="235350"/>
                    <a:pt x="143894" y="238737"/>
                  </a:cubicBezTo>
                  <a:lnTo>
                    <a:pt x="166069" y="260510"/>
                  </a:lnTo>
                  <a:lnTo>
                    <a:pt x="166069" y="297019"/>
                  </a:lnTo>
                  <a:lnTo>
                    <a:pt x="123526" y="254520"/>
                  </a:lnTo>
                  <a:lnTo>
                    <a:pt x="123526" y="216489"/>
                  </a:lnTo>
                  <a:lnTo>
                    <a:pt x="153316" y="186160"/>
                  </a:lnTo>
                  <a:cubicBezTo>
                    <a:pt x="154968" y="184527"/>
                    <a:pt x="155894" y="182301"/>
                    <a:pt x="155886" y="179980"/>
                  </a:cubicBezTo>
                  <a:lnTo>
                    <a:pt x="155886" y="158207"/>
                  </a:lnTo>
                  <a:cubicBezTo>
                    <a:pt x="155382" y="153403"/>
                    <a:pt x="151075" y="149915"/>
                    <a:pt x="146265" y="150418"/>
                  </a:cubicBezTo>
                  <a:cubicBezTo>
                    <a:pt x="142151" y="150849"/>
                    <a:pt x="138899" y="154097"/>
                    <a:pt x="138469" y="158207"/>
                  </a:cubicBezTo>
                  <a:lnTo>
                    <a:pt x="138469" y="177223"/>
                  </a:lnTo>
                  <a:lnTo>
                    <a:pt x="133329" y="182357"/>
                  </a:lnTo>
                  <a:lnTo>
                    <a:pt x="133329" y="131301"/>
                  </a:lnTo>
                  <a:cubicBezTo>
                    <a:pt x="133312" y="129013"/>
                    <a:pt x="132388" y="126825"/>
                    <a:pt x="130760" y="125216"/>
                  </a:cubicBezTo>
                  <a:lnTo>
                    <a:pt x="117054" y="111430"/>
                  </a:lnTo>
                  <a:cubicBezTo>
                    <a:pt x="113647" y="108083"/>
                    <a:pt x="108184" y="108083"/>
                    <a:pt x="104777" y="111430"/>
                  </a:cubicBezTo>
                  <a:cubicBezTo>
                    <a:pt x="101387" y="114800"/>
                    <a:pt x="101374" y="120279"/>
                    <a:pt x="104748" y="123665"/>
                  </a:cubicBezTo>
                  <a:cubicBezTo>
                    <a:pt x="104758" y="123675"/>
                    <a:pt x="104767" y="123685"/>
                    <a:pt x="104777" y="123695"/>
                  </a:cubicBezTo>
                  <a:lnTo>
                    <a:pt x="115912" y="134914"/>
                  </a:lnTo>
                  <a:lnTo>
                    <a:pt x="115912" y="176652"/>
                  </a:lnTo>
                  <a:lnTo>
                    <a:pt x="78889" y="139572"/>
                  </a:lnTo>
                  <a:cubicBezTo>
                    <a:pt x="77240" y="137957"/>
                    <a:pt x="75013" y="137067"/>
                    <a:pt x="72703" y="137100"/>
                  </a:cubicBezTo>
                  <a:lnTo>
                    <a:pt x="72703" y="137100"/>
                  </a:lnTo>
                  <a:cubicBezTo>
                    <a:pt x="70424" y="137082"/>
                    <a:pt x="68232" y="137972"/>
                    <a:pt x="66612" y="139572"/>
                  </a:cubicBezTo>
                  <a:cubicBezTo>
                    <a:pt x="65034" y="141253"/>
                    <a:pt x="64121" y="143449"/>
                    <a:pt x="64042" y="145752"/>
                  </a:cubicBezTo>
                  <a:cubicBezTo>
                    <a:pt x="64060" y="148040"/>
                    <a:pt x="64984" y="150228"/>
                    <a:pt x="66612" y="151837"/>
                  </a:cubicBezTo>
                  <a:lnTo>
                    <a:pt x="114865" y="200041"/>
                  </a:lnTo>
                  <a:lnTo>
                    <a:pt x="108489" y="206411"/>
                  </a:lnTo>
                  <a:cubicBezTo>
                    <a:pt x="106769" y="208154"/>
                    <a:pt x="105840" y="210525"/>
                    <a:pt x="105919" y="212971"/>
                  </a:cubicBezTo>
                  <a:lnTo>
                    <a:pt x="105919" y="254520"/>
                  </a:lnTo>
                  <a:lnTo>
                    <a:pt x="98971" y="261555"/>
                  </a:lnTo>
                  <a:lnTo>
                    <a:pt x="93832" y="256421"/>
                  </a:lnTo>
                  <a:lnTo>
                    <a:pt x="93832" y="211260"/>
                  </a:lnTo>
                  <a:cubicBezTo>
                    <a:pt x="93819" y="208943"/>
                    <a:pt x="92896" y="206724"/>
                    <a:pt x="91262" y="205080"/>
                  </a:cubicBezTo>
                  <a:lnTo>
                    <a:pt x="68325" y="182167"/>
                  </a:lnTo>
                  <a:cubicBezTo>
                    <a:pt x="64918" y="178820"/>
                    <a:pt x="59455" y="178820"/>
                    <a:pt x="56048" y="182167"/>
                  </a:cubicBezTo>
                  <a:cubicBezTo>
                    <a:pt x="54382" y="183751"/>
                    <a:pt x="53452" y="185955"/>
                    <a:pt x="53478" y="188251"/>
                  </a:cubicBezTo>
                  <a:cubicBezTo>
                    <a:pt x="53448" y="190577"/>
                    <a:pt x="54377" y="192812"/>
                    <a:pt x="56048" y="194431"/>
                  </a:cubicBezTo>
                  <a:lnTo>
                    <a:pt x="76415" y="214683"/>
                  </a:lnTo>
                  <a:lnTo>
                    <a:pt x="76415" y="238832"/>
                  </a:lnTo>
                  <a:lnTo>
                    <a:pt x="61853" y="224190"/>
                  </a:lnTo>
                  <a:cubicBezTo>
                    <a:pt x="60171" y="222614"/>
                    <a:pt x="57972" y="221702"/>
                    <a:pt x="55667" y="221623"/>
                  </a:cubicBezTo>
                  <a:lnTo>
                    <a:pt x="55667" y="221623"/>
                  </a:lnTo>
                  <a:cubicBezTo>
                    <a:pt x="53361" y="221702"/>
                    <a:pt x="51163" y="222614"/>
                    <a:pt x="49480" y="224190"/>
                  </a:cubicBezTo>
                  <a:cubicBezTo>
                    <a:pt x="46181" y="227614"/>
                    <a:pt x="46181" y="233031"/>
                    <a:pt x="49480" y="236455"/>
                  </a:cubicBezTo>
                  <a:lnTo>
                    <a:pt x="92785" y="279715"/>
                  </a:lnTo>
                  <a:cubicBezTo>
                    <a:pt x="96232" y="282963"/>
                    <a:pt x="101616" y="282963"/>
                    <a:pt x="105062" y="279715"/>
                  </a:cubicBezTo>
                  <a:lnTo>
                    <a:pt x="114580" y="270207"/>
                  </a:lnTo>
                  <a:lnTo>
                    <a:pt x="166069" y="321549"/>
                  </a:lnTo>
                  <a:lnTo>
                    <a:pt x="166069" y="354825"/>
                  </a:lnTo>
                  <a:lnTo>
                    <a:pt x="150461" y="370418"/>
                  </a:lnTo>
                  <a:lnTo>
                    <a:pt x="139135" y="359104"/>
                  </a:lnTo>
                  <a:lnTo>
                    <a:pt x="154268" y="343987"/>
                  </a:lnTo>
                  <a:cubicBezTo>
                    <a:pt x="157658" y="340616"/>
                    <a:pt x="157671" y="335138"/>
                    <a:pt x="154297" y="331751"/>
                  </a:cubicBezTo>
                  <a:cubicBezTo>
                    <a:pt x="154287" y="331741"/>
                    <a:pt x="154277" y="331732"/>
                    <a:pt x="154268" y="331722"/>
                  </a:cubicBezTo>
                  <a:cubicBezTo>
                    <a:pt x="150861" y="328376"/>
                    <a:pt x="145397" y="328376"/>
                    <a:pt x="141990" y="331722"/>
                  </a:cubicBezTo>
                  <a:lnTo>
                    <a:pt x="126857" y="346839"/>
                  </a:lnTo>
                  <a:lnTo>
                    <a:pt x="117340" y="337331"/>
                  </a:lnTo>
                  <a:lnTo>
                    <a:pt x="128000" y="325922"/>
                  </a:lnTo>
                  <a:cubicBezTo>
                    <a:pt x="129633" y="324278"/>
                    <a:pt x="130556" y="322059"/>
                    <a:pt x="130569" y="319742"/>
                  </a:cubicBezTo>
                  <a:lnTo>
                    <a:pt x="130569" y="301868"/>
                  </a:lnTo>
                  <a:cubicBezTo>
                    <a:pt x="130066" y="297063"/>
                    <a:pt x="125759" y="293576"/>
                    <a:pt x="120949" y="294079"/>
                  </a:cubicBezTo>
                  <a:cubicBezTo>
                    <a:pt x="116835" y="294509"/>
                    <a:pt x="113583" y="297758"/>
                    <a:pt x="113152" y="301868"/>
                  </a:cubicBezTo>
                  <a:lnTo>
                    <a:pt x="113152" y="316224"/>
                  </a:lnTo>
                  <a:lnTo>
                    <a:pt x="101065" y="328775"/>
                  </a:lnTo>
                  <a:lnTo>
                    <a:pt x="86884" y="328775"/>
                  </a:lnTo>
                  <a:lnTo>
                    <a:pt x="49671" y="291600"/>
                  </a:lnTo>
                  <a:cubicBezTo>
                    <a:pt x="46224" y="288352"/>
                    <a:pt x="40840" y="288352"/>
                    <a:pt x="37393" y="291600"/>
                  </a:cubicBezTo>
                  <a:cubicBezTo>
                    <a:pt x="34003" y="294970"/>
                    <a:pt x="33990" y="300448"/>
                    <a:pt x="37364" y="303835"/>
                  </a:cubicBezTo>
                  <a:cubicBezTo>
                    <a:pt x="37374" y="303845"/>
                    <a:pt x="37384" y="303855"/>
                    <a:pt x="37393" y="303864"/>
                  </a:cubicBezTo>
                  <a:lnTo>
                    <a:pt x="77176" y="343606"/>
                  </a:lnTo>
                  <a:cubicBezTo>
                    <a:pt x="78810" y="345256"/>
                    <a:pt x="81039" y="346181"/>
                    <a:pt x="83363" y="346173"/>
                  </a:cubicBezTo>
                  <a:lnTo>
                    <a:pt x="101065" y="346174"/>
                  </a:lnTo>
                  <a:lnTo>
                    <a:pt x="137993" y="383063"/>
                  </a:lnTo>
                  <a:lnTo>
                    <a:pt x="122860" y="398180"/>
                  </a:lnTo>
                  <a:lnTo>
                    <a:pt x="57761" y="333148"/>
                  </a:lnTo>
                  <a:cubicBezTo>
                    <a:pt x="54301" y="329840"/>
                    <a:pt x="48847" y="329840"/>
                    <a:pt x="45388" y="333148"/>
                  </a:cubicBezTo>
                  <a:lnTo>
                    <a:pt x="35871" y="342656"/>
                  </a:lnTo>
                  <a:lnTo>
                    <a:pt x="14837" y="321644"/>
                  </a:lnTo>
                  <a:cubicBezTo>
                    <a:pt x="13217" y="320043"/>
                    <a:pt x="11024" y="319154"/>
                    <a:pt x="8746" y="319172"/>
                  </a:cubicBezTo>
                  <a:lnTo>
                    <a:pt x="8746" y="319172"/>
                  </a:lnTo>
                  <a:cubicBezTo>
                    <a:pt x="6436" y="319139"/>
                    <a:pt x="4209" y="320029"/>
                    <a:pt x="2559" y="321644"/>
                  </a:cubicBezTo>
                  <a:cubicBezTo>
                    <a:pt x="-853" y="325059"/>
                    <a:pt x="-853" y="330589"/>
                    <a:pt x="2559" y="334004"/>
                  </a:cubicBezTo>
                  <a:lnTo>
                    <a:pt x="23593" y="354921"/>
                  </a:lnTo>
                  <a:lnTo>
                    <a:pt x="18168" y="360340"/>
                  </a:lnTo>
                  <a:cubicBezTo>
                    <a:pt x="14857" y="363796"/>
                    <a:pt x="14857" y="369244"/>
                    <a:pt x="18168" y="372700"/>
                  </a:cubicBezTo>
                  <a:cubicBezTo>
                    <a:pt x="21542" y="376087"/>
                    <a:pt x="27026" y="376100"/>
                    <a:pt x="30416" y="372729"/>
                  </a:cubicBezTo>
                  <a:cubicBezTo>
                    <a:pt x="30426" y="372719"/>
                    <a:pt x="30436" y="372710"/>
                    <a:pt x="30446" y="372700"/>
                  </a:cubicBezTo>
                  <a:lnTo>
                    <a:pt x="51860" y="351213"/>
                  </a:lnTo>
                  <a:lnTo>
                    <a:pt x="116959" y="416245"/>
                  </a:lnTo>
                  <a:cubicBezTo>
                    <a:pt x="120419" y="419553"/>
                    <a:pt x="125872" y="419553"/>
                    <a:pt x="129332" y="416245"/>
                  </a:cubicBezTo>
                  <a:lnTo>
                    <a:pt x="174825" y="370703"/>
                  </a:lnTo>
                  <a:lnTo>
                    <a:pt x="185675" y="381542"/>
                  </a:lnTo>
                  <a:cubicBezTo>
                    <a:pt x="187309" y="383192"/>
                    <a:pt x="189538" y="384117"/>
                    <a:pt x="191862" y="384109"/>
                  </a:cubicBezTo>
                  <a:lnTo>
                    <a:pt x="265432" y="384109"/>
                  </a:lnTo>
                  <a:lnTo>
                    <a:pt x="272189" y="390955"/>
                  </a:lnTo>
                  <a:lnTo>
                    <a:pt x="272189" y="592136"/>
                  </a:lnTo>
                  <a:lnTo>
                    <a:pt x="210897" y="530812"/>
                  </a:lnTo>
                  <a:lnTo>
                    <a:pt x="210897" y="482323"/>
                  </a:lnTo>
                  <a:lnTo>
                    <a:pt x="210897" y="482323"/>
                  </a:lnTo>
                  <a:lnTo>
                    <a:pt x="225553" y="496965"/>
                  </a:lnTo>
                  <a:cubicBezTo>
                    <a:pt x="228961" y="500311"/>
                    <a:pt x="234424" y="500311"/>
                    <a:pt x="237831" y="496965"/>
                  </a:cubicBezTo>
                  <a:lnTo>
                    <a:pt x="254582" y="480231"/>
                  </a:lnTo>
                  <a:cubicBezTo>
                    <a:pt x="257972" y="476861"/>
                    <a:pt x="257985" y="471383"/>
                    <a:pt x="254611" y="467996"/>
                  </a:cubicBezTo>
                  <a:cubicBezTo>
                    <a:pt x="254601" y="467986"/>
                    <a:pt x="254591" y="467976"/>
                    <a:pt x="254582" y="467967"/>
                  </a:cubicBezTo>
                  <a:cubicBezTo>
                    <a:pt x="252971" y="466340"/>
                    <a:pt x="250781" y="465417"/>
                    <a:pt x="248491" y="465400"/>
                  </a:cubicBezTo>
                  <a:lnTo>
                    <a:pt x="248491" y="465400"/>
                  </a:lnTo>
                  <a:cubicBezTo>
                    <a:pt x="246167" y="465392"/>
                    <a:pt x="243938" y="466317"/>
                    <a:pt x="242304" y="467967"/>
                  </a:cubicBezTo>
                  <a:lnTo>
                    <a:pt x="231740" y="478615"/>
                  </a:lnTo>
                  <a:lnTo>
                    <a:pt x="219557" y="466445"/>
                  </a:lnTo>
                  <a:lnTo>
                    <a:pt x="219557" y="425087"/>
                  </a:lnTo>
                  <a:lnTo>
                    <a:pt x="233834" y="410921"/>
                  </a:lnTo>
                  <a:lnTo>
                    <a:pt x="245064" y="410921"/>
                  </a:lnTo>
                  <a:cubicBezTo>
                    <a:pt x="249874" y="410418"/>
                    <a:pt x="253365" y="406115"/>
                    <a:pt x="252861" y="401310"/>
                  </a:cubicBezTo>
                  <a:cubicBezTo>
                    <a:pt x="252430" y="397200"/>
                    <a:pt x="249179" y="393952"/>
                    <a:pt x="245064" y="393522"/>
                  </a:cubicBezTo>
                  <a:lnTo>
                    <a:pt x="230217" y="393522"/>
                  </a:lnTo>
                  <a:cubicBezTo>
                    <a:pt x="227898" y="393535"/>
                    <a:pt x="225677" y="394456"/>
                    <a:pt x="224031" y="396089"/>
                  </a:cubicBezTo>
                  <a:lnTo>
                    <a:pt x="216512" y="403505"/>
                  </a:lnTo>
                  <a:lnTo>
                    <a:pt x="206328" y="393236"/>
                  </a:lnTo>
                  <a:cubicBezTo>
                    <a:pt x="202772" y="389962"/>
                    <a:pt x="197233" y="390187"/>
                    <a:pt x="193955" y="393740"/>
                  </a:cubicBezTo>
                  <a:cubicBezTo>
                    <a:pt x="190865" y="397089"/>
                    <a:pt x="190865" y="402247"/>
                    <a:pt x="193955" y="405596"/>
                  </a:cubicBezTo>
                  <a:lnTo>
                    <a:pt x="202140" y="413678"/>
                  </a:lnTo>
                  <a:lnTo>
                    <a:pt x="202140" y="420809"/>
                  </a:lnTo>
                  <a:lnTo>
                    <a:pt x="201474" y="422140"/>
                  </a:lnTo>
                  <a:lnTo>
                    <a:pt x="202140" y="422805"/>
                  </a:lnTo>
                  <a:lnTo>
                    <a:pt x="202140" y="466445"/>
                  </a:lnTo>
                  <a:lnTo>
                    <a:pt x="195954" y="472625"/>
                  </a:lnTo>
                  <a:cubicBezTo>
                    <a:pt x="194326" y="474234"/>
                    <a:pt x="193402" y="476422"/>
                    <a:pt x="193384" y="478710"/>
                  </a:cubicBezTo>
                  <a:lnTo>
                    <a:pt x="193384" y="513508"/>
                  </a:lnTo>
                  <a:lnTo>
                    <a:pt x="162548" y="482608"/>
                  </a:lnTo>
                  <a:lnTo>
                    <a:pt x="171494" y="473671"/>
                  </a:lnTo>
                  <a:cubicBezTo>
                    <a:pt x="173111" y="472023"/>
                    <a:pt x="174002" y="469798"/>
                    <a:pt x="173969" y="467491"/>
                  </a:cubicBezTo>
                  <a:lnTo>
                    <a:pt x="173969" y="437922"/>
                  </a:lnTo>
                  <a:cubicBezTo>
                    <a:pt x="173971" y="435621"/>
                    <a:pt x="173085" y="433407"/>
                    <a:pt x="171494" y="431742"/>
                  </a:cubicBezTo>
                  <a:lnTo>
                    <a:pt x="156552" y="417291"/>
                  </a:lnTo>
                  <a:cubicBezTo>
                    <a:pt x="154885" y="415702"/>
                    <a:pt x="152669" y="414816"/>
                    <a:pt x="150366" y="414819"/>
                  </a:cubicBezTo>
                  <a:lnTo>
                    <a:pt x="150366" y="414819"/>
                  </a:lnTo>
                  <a:cubicBezTo>
                    <a:pt x="145635" y="414766"/>
                    <a:pt x="141758" y="418554"/>
                    <a:pt x="141705" y="423280"/>
                  </a:cubicBezTo>
                  <a:cubicBezTo>
                    <a:pt x="141704" y="423343"/>
                    <a:pt x="141704" y="423407"/>
                    <a:pt x="141705" y="423471"/>
                  </a:cubicBezTo>
                  <a:cubicBezTo>
                    <a:pt x="141682" y="425776"/>
                    <a:pt x="142571" y="427997"/>
                    <a:pt x="144179" y="429651"/>
                  </a:cubicBezTo>
                  <a:lnTo>
                    <a:pt x="156171" y="441535"/>
                  </a:lnTo>
                  <a:lnTo>
                    <a:pt x="156171" y="463973"/>
                  </a:lnTo>
                  <a:lnTo>
                    <a:pt x="146178" y="473481"/>
                  </a:lnTo>
                  <a:lnTo>
                    <a:pt x="87360" y="473481"/>
                  </a:lnTo>
                  <a:lnTo>
                    <a:pt x="87360" y="423851"/>
                  </a:lnTo>
                  <a:cubicBezTo>
                    <a:pt x="87343" y="421563"/>
                    <a:pt x="86418" y="419375"/>
                    <a:pt x="84790" y="417766"/>
                  </a:cubicBezTo>
                  <a:lnTo>
                    <a:pt x="54144" y="387152"/>
                  </a:lnTo>
                  <a:cubicBezTo>
                    <a:pt x="50754" y="383765"/>
                    <a:pt x="45257" y="383765"/>
                    <a:pt x="41867" y="387152"/>
                  </a:cubicBezTo>
                  <a:cubicBezTo>
                    <a:pt x="38476" y="390538"/>
                    <a:pt x="38476" y="396030"/>
                    <a:pt x="41867" y="399416"/>
                  </a:cubicBezTo>
                  <a:lnTo>
                    <a:pt x="70419" y="427464"/>
                  </a:lnTo>
                  <a:lnTo>
                    <a:pt x="70419" y="467967"/>
                  </a:lnTo>
                  <a:lnTo>
                    <a:pt x="47292" y="444958"/>
                  </a:lnTo>
                  <a:cubicBezTo>
                    <a:pt x="43917" y="441571"/>
                    <a:pt x="38434" y="441558"/>
                    <a:pt x="35043" y="444929"/>
                  </a:cubicBezTo>
                  <a:cubicBezTo>
                    <a:pt x="35034" y="444939"/>
                    <a:pt x="35024" y="444948"/>
                    <a:pt x="35014" y="444958"/>
                  </a:cubicBezTo>
                  <a:cubicBezTo>
                    <a:pt x="31664" y="448362"/>
                    <a:pt x="31664" y="453819"/>
                    <a:pt x="35014" y="457223"/>
                  </a:cubicBezTo>
                  <a:lnTo>
                    <a:pt x="66612" y="488788"/>
                  </a:lnTo>
                  <a:cubicBezTo>
                    <a:pt x="68267" y="490395"/>
                    <a:pt x="70491" y="491283"/>
                    <a:pt x="72798" y="491260"/>
                  </a:cubicBezTo>
                  <a:lnTo>
                    <a:pt x="146654" y="491260"/>
                  </a:lnTo>
                  <a:lnTo>
                    <a:pt x="157504" y="502194"/>
                  </a:lnTo>
                  <a:lnTo>
                    <a:pt x="122860" y="536802"/>
                  </a:lnTo>
                  <a:lnTo>
                    <a:pt x="108965" y="536802"/>
                  </a:lnTo>
                  <a:cubicBezTo>
                    <a:pt x="104155" y="536299"/>
                    <a:pt x="99848" y="539786"/>
                    <a:pt x="99344" y="544591"/>
                  </a:cubicBezTo>
                  <a:cubicBezTo>
                    <a:pt x="98841" y="549395"/>
                    <a:pt x="102332" y="553698"/>
                    <a:pt x="107141" y="554201"/>
                  </a:cubicBezTo>
                  <a:cubicBezTo>
                    <a:pt x="107747" y="554264"/>
                    <a:pt x="108358" y="554264"/>
                    <a:pt x="108965" y="554201"/>
                  </a:cubicBezTo>
                  <a:lnTo>
                    <a:pt x="126286" y="554201"/>
                  </a:lnTo>
                  <a:cubicBezTo>
                    <a:pt x="128606" y="554188"/>
                    <a:pt x="130827" y="553266"/>
                    <a:pt x="132473" y="551634"/>
                  </a:cubicBezTo>
                  <a:lnTo>
                    <a:pt x="169686" y="514459"/>
                  </a:lnTo>
                  <a:lnTo>
                    <a:pt x="271903" y="616666"/>
                  </a:lnTo>
                  <a:lnTo>
                    <a:pt x="271903" y="634731"/>
                  </a:lnTo>
                  <a:lnTo>
                    <a:pt x="266574" y="765081"/>
                  </a:lnTo>
                  <a:cubicBezTo>
                    <a:pt x="266548" y="766429"/>
                    <a:pt x="266841" y="767765"/>
                    <a:pt x="267430" y="768979"/>
                  </a:cubicBezTo>
                  <a:lnTo>
                    <a:pt x="268192" y="770500"/>
                  </a:lnTo>
                  <a:lnTo>
                    <a:pt x="270000" y="770500"/>
                  </a:lnTo>
                  <a:cubicBezTo>
                    <a:pt x="271901" y="770646"/>
                    <a:pt x="273810" y="770646"/>
                    <a:pt x="275711" y="770500"/>
                  </a:cubicBezTo>
                  <a:lnTo>
                    <a:pt x="283896" y="770500"/>
                  </a:lnTo>
                  <a:lnTo>
                    <a:pt x="295412" y="770500"/>
                  </a:lnTo>
                  <a:lnTo>
                    <a:pt x="300741" y="770500"/>
                  </a:lnTo>
                  <a:lnTo>
                    <a:pt x="302835" y="770500"/>
                  </a:lnTo>
                  <a:lnTo>
                    <a:pt x="303501" y="768503"/>
                  </a:lnTo>
                  <a:cubicBezTo>
                    <a:pt x="303908" y="767411"/>
                    <a:pt x="304071" y="766243"/>
                    <a:pt x="303977" y="765081"/>
                  </a:cubicBezTo>
                  <a:lnTo>
                    <a:pt x="298838" y="612958"/>
                  </a:lnTo>
                  <a:lnTo>
                    <a:pt x="298838" y="489359"/>
                  </a:lnTo>
                  <a:lnTo>
                    <a:pt x="338335" y="449807"/>
                  </a:lnTo>
                  <a:lnTo>
                    <a:pt x="366888" y="478330"/>
                  </a:lnTo>
                  <a:lnTo>
                    <a:pt x="340144" y="505046"/>
                  </a:lnTo>
                  <a:cubicBezTo>
                    <a:pt x="336753" y="508417"/>
                    <a:pt x="336740" y="513895"/>
                    <a:pt x="340114" y="517282"/>
                  </a:cubicBezTo>
                  <a:cubicBezTo>
                    <a:pt x="340124" y="517292"/>
                    <a:pt x="340134" y="517302"/>
                    <a:pt x="340144" y="517311"/>
                  </a:cubicBezTo>
                  <a:lnTo>
                    <a:pt x="351279" y="528435"/>
                  </a:lnTo>
                  <a:lnTo>
                    <a:pt x="339287" y="540320"/>
                  </a:lnTo>
                  <a:cubicBezTo>
                    <a:pt x="337653" y="541964"/>
                    <a:pt x="336730" y="544183"/>
                    <a:pt x="336717" y="546500"/>
                  </a:cubicBezTo>
                  <a:cubicBezTo>
                    <a:pt x="336826" y="551329"/>
                    <a:pt x="340833" y="555157"/>
                    <a:pt x="345668" y="555048"/>
                  </a:cubicBezTo>
                  <a:cubicBezTo>
                    <a:pt x="347874" y="554998"/>
                    <a:pt x="349980" y="554119"/>
                    <a:pt x="351565" y="552585"/>
                  </a:cubicBezTo>
                  <a:lnTo>
                    <a:pt x="369648" y="534520"/>
                  </a:lnTo>
                  <a:cubicBezTo>
                    <a:pt x="373038" y="531149"/>
                    <a:pt x="373051" y="525671"/>
                    <a:pt x="369677" y="522284"/>
                  </a:cubicBezTo>
                  <a:cubicBezTo>
                    <a:pt x="369667" y="522275"/>
                    <a:pt x="369658" y="522265"/>
                    <a:pt x="369648" y="522255"/>
                  </a:cubicBezTo>
                  <a:lnTo>
                    <a:pt x="358608" y="511226"/>
                  </a:lnTo>
                  <a:lnTo>
                    <a:pt x="379260" y="490595"/>
                  </a:lnTo>
                  <a:lnTo>
                    <a:pt x="406290" y="517692"/>
                  </a:lnTo>
                  <a:lnTo>
                    <a:pt x="406290" y="537943"/>
                  </a:lnTo>
                  <a:cubicBezTo>
                    <a:pt x="406303" y="540260"/>
                    <a:pt x="407226" y="542479"/>
                    <a:pt x="408860" y="544123"/>
                  </a:cubicBezTo>
                  <a:lnTo>
                    <a:pt x="430559" y="565800"/>
                  </a:lnTo>
                  <a:cubicBezTo>
                    <a:pt x="434006" y="569048"/>
                    <a:pt x="439390" y="569048"/>
                    <a:pt x="442837" y="565800"/>
                  </a:cubicBezTo>
                  <a:cubicBezTo>
                    <a:pt x="446227" y="562430"/>
                    <a:pt x="446240" y="556951"/>
                    <a:pt x="442866" y="553565"/>
                  </a:cubicBezTo>
                  <a:cubicBezTo>
                    <a:pt x="442856" y="553555"/>
                    <a:pt x="442847" y="553545"/>
                    <a:pt x="442837" y="553535"/>
                  </a:cubicBezTo>
                  <a:lnTo>
                    <a:pt x="423802" y="534520"/>
                  </a:lnTo>
                  <a:lnTo>
                    <a:pt x="423802" y="527104"/>
                  </a:lnTo>
                  <a:lnTo>
                    <a:pt x="436841" y="527104"/>
                  </a:lnTo>
                  <a:cubicBezTo>
                    <a:pt x="439120" y="527122"/>
                    <a:pt x="441312" y="526233"/>
                    <a:pt x="442932" y="524632"/>
                  </a:cubicBezTo>
                  <a:lnTo>
                    <a:pt x="498800" y="468822"/>
                  </a:lnTo>
                  <a:cubicBezTo>
                    <a:pt x="502190" y="465452"/>
                    <a:pt x="502203" y="459973"/>
                    <a:pt x="498829" y="456587"/>
                  </a:cubicBezTo>
                  <a:cubicBezTo>
                    <a:pt x="498819" y="456577"/>
                    <a:pt x="498810" y="456567"/>
                    <a:pt x="498800" y="456557"/>
                  </a:cubicBezTo>
                  <a:cubicBezTo>
                    <a:pt x="497214" y="454894"/>
                    <a:pt x="495008" y="453964"/>
                    <a:pt x="492709" y="453990"/>
                  </a:cubicBezTo>
                  <a:lnTo>
                    <a:pt x="492709" y="453990"/>
                  </a:lnTo>
                  <a:cubicBezTo>
                    <a:pt x="490410" y="453964"/>
                    <a:pt x="488203" y="454894"/>
                    <a:pt x="486617" y="456557"/>
                  </a:cubicBezTo>
                  <a:lnTo>
                    <a:pt x="457494" y="485651"/>
                  </a:lnTo>
                  <a:lnTo>
                    <a:pt x="451403" y="479566"/>
                  </a:lnTo>
                  <a:lnTo>
                    <a:pt x="451974" y="479566"/>
                  </a:lnTo>
                  <a:lnTo>
                    <a:pt x="465013" y="466445"/>
                  </a:lnTo>
                  <a:cubicBezTo>
                    <a:pt x="466641" y="464836"/>
                    <a:pt x="467565" y="462648"/>
                    <a:pt x="467583" y="460360"/>
                  </a:cubicBezTo>
                  <a:lnTo>
                    <a:pt x="467582" y="449427"/>
                  </a:lnTo>
                  <a:cubicBezTo>
                    <a:pt x="468086" y="444622"/>
                    <a:pt x="464595" y="440319"/>
                    <a:pt x="459786" y="439816"/>
                  </a:cubicBezTo>
                  <a:cubicBezTo>
                    <a:pt x="454976" y="439313"/>
                    <a:pt x="450669" y="442801"/>
                    <a:pt x="450165" y="447605"/>
                  </a:cubicBezTo>
                  <a:cubicBezTo>
                    <a:pt x="450102" y="448211"/>
                    <a:pt x="450102" y="448821"/>
                    <a:pt x="450165" y="449427"/>
                  </a:cubicBezTo>
                  <a:lnTo>
                    <a:pt x="450166" y="456748"/>
                  </a:lnTo>
                  <a:lnTo>
                    <a:pt x="445597" y="461311"/>
                  </a:lnTo>
                  <a:lnTo>
                    <a:pt x="445597" y="427274"/>
                  </a:lnTo>
                  <a:lnTo>
                    <a:pt x="451593" y="421284"/>
                  </a:lnTo>
                  <a:cubicBezTo>
                    <a:pt x="454893" y="417860"/>
                    <a:pt x="454893" y="412443"/>
                    <a:pt x="451593" y="409019"/>
                  </a:cubicBezTo>
                  <a:cubicBezTo>
                    <a:pt x="448031" y="405976"/>
                    <a:pt x="442782" y="405976"/>
                    <a:pt x="439220" y="409019"/>
                  </a:cubicBezTo>
                  <a:lnTo>
                    <a:pt x="430750" y="417576"/>
                  </a:lnTo>
                  <a:cubicBezTo>
                    <a:pt x="429122" y="419185"/>
                    <a:pt x="428198" y="421373"/>
                    <a:pt x="428180" y="423661"/>
                  </a:cubicBezTo>
                  <a:lnTo>
                    <a:pt x="428180" y="456843"/>
                  </a:lnTo>
                  <a:lnTo>
                    <a:pt x="422279" y="450948"/>
                  </a:lnTo>
                  <a:lnTo>
                    <a:pt x="422279" y="437447"/>
                  </a:lnTo>
                  <a:cubicBezTo>
                    <a:pt x="422279" y="432669"/>
                    <a:pt x="418402" y="428795"/>
                    <a:pt x="413618" y="428795"/>
                  </a:cubicBezTo>
                  <a:cubicBezTo>
                    <a:pt x="408835" y="428795"/>
                    <a:pt x="404957" y="432669"/>
                    <a:pt x="404957" y="437447"/>
                  </a:cubicBezTo>
                  <a:lnTo>
                    <a:pt x="404958" y="454561"/>
                  </a:lnTo>
                  <a:cubicBezTo>
                    <a:pt x="404939" y="456837"/>
                    <a:pt x="405830" y="459027"/>
                    <a:pt x="407432" y="460646"/>
                  </a:cubicBezTo>
                  <a:lnTo>
                    <a:pt x="445502" y="498676"/>
                  </a:lnTo>
                  <a:lnTo>
                    <a:pt x="433605" y="510561"/>
                  </a:lnTo>
                  <a:lnTo>
                    <a:pt x="423041" y="510561"/>
                  </a:lnTo>
                  <a:cubicBezTo>
                    <a:pt x="422675" y="509852"/>
                    <a:pt x="422192" y="509209"/>
                    <a:pt x="421613" y="508659"/>
                  </a:cubicBezTo>
                  <a:lnTo>
                    <a:pt x="351279" y="438398"/>
                  </a:lnTo>
                  <a:lnTo>
                    <a:pt x="373360" y="416340"/>
                  </a:lnTo>
                  <a:lnTo>
                    <a:pt x="415522" y="416340"/>
                  </a:lnTo>
                  <a:cubicBezTo>
                    <a:pt x="417821" y="416366"/>
                    <a:pt x="420028" y="415436"/>
                    <a:pt x="421613" y="413773"/>
                  </a:cubicBezTo>
                  <a:lnTo>
                    <a:pt x="443694" y="391715"/>
                  </a:lnTo>
                  <a:lnTo>
                    <a:pt x="490615" y="438683"/>
                  </a:lnTo>
                  <a:cubicBezTo>
                    <a:pt x="492249" y="440333"/>
                    <a:pt x="494478" y="441258"/>
                    <a:pt x="496801" y="441250"/>
                  </a:cubicBezTo>
                  <a:lnTo>
                    <a:pt x="544864" y="441250"/>
                  </a:lnTo>
                  <a:cubicBezTo>
                    <a:pt x="547188" y="441258"/>
                    <a:pt x="549417" y="440333"/>
                    <a:pt x="551051" y="438683"/>
                  </a:cubicBezTo>
                  <a:lnTo>
                    <a:pt x="560568" y="429175"/>
                  </a:lnTo>
                  <a:cubicBezTo>
                    <a:pt x="563932" y="425705"/>
                    <a:pt x="563844" y="420168"/>
                    <a:pt x="560370" y="416807"/>
                  </a:cubicBezTo>
                  <a:cubicBezTo>
                    <a:pt x="558763" y="415251"/>
                    <a:pt x="556620" y="414370"/>
                    <a:pt x="554382" y="414343"/>
                  </a:cubicBezTo>
                  <a:lnTo>
                    <a:pt x="554382" y="414343"/>
                  </a:lnTo>
                  <a:cubicBezTo>
                    <a:pt x="552091" y="414361"/>
                    <a:pt x="549901" y="415284"/>
                    <a:pt x="548291" y="416910"/>
                  </a:cubicBezTo>
                  <a:lnTo>
                    <a:pt x="541438" y="423756"/>
                  </a:lnTo>
                  <a:lnTo>
                    <a:pt x="531921" y="423756"/>
                  </a:lnTo>
                  <a:lnTo>
                    <a:pt x="561900" y="393712"/>
                  </a:lnTo>
                  <a:cubicBezTo>
                    <a:pt x="563529" y="392103"/>
                    <a:pt x="564453" y="389915"/>
                    <a:pt x="564470" y="387627"/>
                  </a:cubicBezTo>
                  <a:lnTo>
                    <a:pt x="564470" y="356062"/>
                  </a:lnTo>
                  <a:cubicBezTo>
                    <a:pt x="564974" y="351257"/>
                    <a:pt x="561483" y="346954"/>
                    <a:pt x="556673" y="346451"/>
                  </a:cubicBezTo>
                  <a:cubicBezTo>
                    <a:pt x="551864" y="345948"/>
                    <a:pt x="547557" y="349436"/>
                    <a:pt x="547053" y="354240"/>
                  </a:cubicBezTo>
                  <a:cubicBezTo>
                    <a:pt x="546990" y="354846"/>
                    <a:pt x="546990" y="355456"/>
                    <a:pt x="547053" y="356062"/>
                  </a:cubicBezTo>
                  <a:lnTo>
                    <a:pt x="547053" y="383634"/>
                  </a:lnTo>
                  <a:lnTo>
                    <a:pt x="521832" y="408829"/>
                  </a:lnTo>
                  <a:lnTo>
                    <a:pt x="521832" y="384109"/>
                  </a:lnTo>
                  <a:lnTo>
                    <a:pt x="532587" y="373365"/>
                  </a:lnTo>
                  <a:cubicBezTo>
                    <a:pt x="534252" y="371782"/>
                    <a:pt x="535183" y="369577"/>
                    <a:pt x="535156" y="367281"/>
                  </a:cubicBezTo>
                  <a:lnTo>
                    <a:pt x="535156" y="306146"/>
                  </a:lnTo>
                  <a:cubicBezTo>
                    <a:pt x="534653" y="301342"/>
                    <a:pt x="530346" y="297855"/>
                    <a:pt x="525536" y="298358"/>
                  </a:cubicBezTo>
                  <a:cubicBezTo>
                    <a:pt x="521422" y="298788"/>
                    <a:pt x="518170" y="302036"/>
                    <a:pt x="517739" y="306146"/>
                  </a:cubicBezTo>
                  <a:lnTo>
                    <a:pt x="517739" y="363192"/>
                  </a:lnTo>
                  <a:lnTo>
                    <a:pt x="506985" y="373936"/>
                  </a:lnTo>
                  <a:cubicBezTo>
                    <a:pt x="505368" y="375584"/>
                    <a:pt x="504477" y="377809"/>
                    <a:pt x="504510" y="380116"/>
                  </a:cubicBezTo>
                  <a:lnTo>
                    <a:pt x="504510" y="423851"/>
                  </a:lnTo>
                  <a:lnTo>
                    <a:pt x="500037" y="423851"/>
                  </a:lnTo>
                  <a:lnTo>
                    <a:pt x="478813" y="402649"/>
                  </a:lnTo>
                  <a:lnTo>
                    <a:pt x="493755" y="387722"/>
                  </a:lnTo>
                  <a:cubicBezTo>
                    <a:pt x="495389" y="386078"/>
                    <a:pt x="496312" y="383859"/>
                    <a:pt x="496325" y="381542"/>
                  </a:cubicBezTo>
                  <a:lnTo>
                    <a:pt x="496325" y="334004"/>
                  </a:lnTo>
                  <a:lnTo>
                    <a:pt x="507556" y="322690"/>
                  </a:lnTo>
                  <a:cubicBezTo>
                    <a:pt x="509221" y="321106"/>
                    <a:pt x="510152" y="318902"/>
                    <a:pt x="510126" y="316605"/>
                  </a:cubicBezTo>
                  <a:cubicBezTo>
                    <a:pt x="510159" y="314298"/>
                    <a:pt x="509268" y="312073"/>
                    <a:pt x="507651" y="310425"/>
                  </a:cubicBezTo>
                  <a:cubicBezTo>
                    <a:pt x="505969" y="308848"/>
                    <a:pt x="503770" y="307936"/>
                    <a:pt x="501465" y="307858"/>
                  </a:cubicBezTo>
                  <a:lnTo>
                    <a:pt x="501465" y="307858"/>
                  </a:lnTo>
                  <a:cubicBezTo>
                    <a:pt x="499146" y="307871"/>
                    <a:pt x="496924" y="308793"/>
                    <a:pt x="495278" y="310425"/>
                  </a:cubicBezTo>
                  <a:lnTo>
                    <a:pt x="481478" y="324211"/>
                  </a:lnTo>
                  <a:cubicBezTo>
                    <a:pt x="479844" y="325855"/>
                    <a:pt x="478921" y="328074"/>
                    <a:pt x="478908" y="330391"/>
                  </a:cubicBezTo>
                  <a:lnTo>
                    <a:pt x="478908" y="345508"/>
                  </a:lnTo>
                  <a:lnTo>
                    <a:pt x="475292" y="341895"/>
                  </a:lnTo>
                  <a:cubicBezTo>
                    <a:pt x="471901" y="338508"/>
                    <a:pt x="466404" y="338508"/>
                    <a:pt x="463014" y="341895"/>
                  </a:cubicBezTo>
                  <a:cubicBezTo>
                    <a:pt x="459624" y="345282"/>
                    <a:pt x="459624" y="350773"/>
                    <a:pt x="463014" y="354160"/>
                  </a:cubicBezTo>
                  <a:lnTo>
                    <a:pt x="478908" y="370038"/>
                  </a:lnTo>
                  <a:lnTo>
                    <a:pt x="478908" y="377549"/>
                  </a:lnTo>
                  <a:lnTo>
                    <a:pt x="466536" y="390004"/>
                  </a:lnTo>
                  <a:lnTo>
                    <a:pt x="455590" y="379070"/>
                  </a:lnTo>
                  <a:cubicBezTo>
                    <a:pt x="456717" y="377518"/>
                    <a:pt x="457347" y="375662"/>
                    <a:pt x="457399" y="373746"/>
                  </a:cubicBezTo>
                  <a:lnTo>
                    <a:pt x="457399" y="311376"/>
                  </a:lnTo>
                  <a:lnTo>
                    <a:pt x="516407" y="252428"/>
                  </a:lnTo>
                  <a:lnTo>
                    <a:pt x="554858" y="290744"/>
                  </a:lnTo>
                  <a:cubicBezTo>
                    <a:pt x="558304" y="293992"/>
                    <a:pt x="563688" y="293992"/>
                    <a:pt x="567135" y="290744"/>
                  </a:cubicBezTo>
                  <a:cubicBezTo>
                    <a:pt x="570525" y="287373"/>
                    <a:pt x="570539" y="281895"/>
                    <a:pt x="567164" y="278508"/>
                  </a:cubicBezTo>
                  <a:cubicBezTo>
                    <a:pt x="567155" y="278499"/>
                    <a:pt x="567145" y="278489"/>
                    <a:pt x="567135" y="278479"/>
                  </a:cubicBezTo>
                  <a:lnTo>
                    <a:pt x="551146" y="262411"/>
                  </a:lnTo>
                  <a:lnTo>
                    <a:pt x="571228" y="242350"/>
                  </a:lnTo>
                  <a:cubicBezTo>
                    <a:pt x="574442" y="239003"/>
                    <a:pt x="574442" y="233718"/>
                    <a:pt x="571228" y="230370"/>
                  </a:cubicBezTo>
                  <a:close/>
                </a:path>
              </a:pathLst>
            </a:custGeom>
            <a:solidFill>
              <a:srgbClr val="FFFFFF"/>
            </a:solidFill>
            <a:ln w="3330" cap="flat">
              <a:solidFill>
                <a:srgbClr val="E2A22E"/>
              </a:solidFill>
              <a:prstDash val="solid"/>
              <a:miter/>
            </a:ln>
          </p:spPr>
          <p:txBody>
            <a:bodyPr rtlCol="0" anchor="ctr"/>
            <a:lstStyle/>
            <a:p>
              <a:endParaRPr lang="nl-NL"/>
            </a:p>
          </p:txBody>
        </p:sp>
        <p:sp>
          <p:nvSpPr>
            <p:cNvPr id="75" name="Vrije vorm 74">
              <a:extLst>
                <a:ext uri="{FF2B5EF4-FFF2-40B4-BE49-F238E27FC236}">
                  <a16:creationId xmlns:a16="http://schemas.microsoft.com/office/drawing/2014/main" id="{E619124F-F538-2B42-901C-9CE5F5F4F5B4}"/>
                </a:ext>
              </a:extLst>
            </p:cNvPr>
            <p:cNvSpPr/>
            <p:nvPr/>
          </p:nvSpPr>
          <p:spPr>
            <a:xfrm>
              <a:off x="9715576" y="-1627371"/>
              <a:ext cx="512407" cy="521952"/>
            </a:xfrm>
            <a:custGeom>
              <a:avLst/>
              <a:gdLst>
                <a:gd name="connsiteX0" fmla="*/ 652898 w 717140"/>
                <a:gd name="connsiteY0" fmla="*/ 329096 h 730498"/>
                <a:gd name="connsiteX1" fmla="*/ 717141 w 717140"/>
                <a:gd name="connsiteY1" fmla="*/ 293538 h 730498"/>
                <a:gd name="connsiteX2" fmla="*/ 706291 w 717140"/>
                <a:gd name="connsiteY2" fmla="*/ 252084 h 730498"/>
                <a:gd name="connsiteX3" fmla="*/ 691158 w 717140"/>
                <a:gd name="connsiteY3" fmla="*/ 213293 h 730498"/>
                <a:gd name="connsiteX4" fmla="*/ 618349 w 717140"/>
                <a:gd name="connsiteY4" fmla="*/ 221850 h 730498"/>
                <a:gd name="connsiteX5" fmla="*/ 575711 w 717140"/>
                <a:gd name="connsiteY5" fmla="*/ 163093 h 730498"/>
                <a:gd name="connsiteX6" fmla="*/ 606643 w 717140"/>
                <a:gd name="connsiteY6" fmla="*/ 96539 h 730498"/>
                <a:gd name="connsiteX7" fmla="*/ 538403 w 717140"/>
                <a:gd name="connsiteY7" fmla="*/ 46814 h 730498"/>
                <a:gd name="connsiteX8" fmla="*/ 484629 w 717140"/>
                <a:gd name="connsiteY8" fmla="*/ 96634 h 730498"/>
                <a:gd name="connsiteX9" fmla="*/ 415532 w 717140"/>
                <a:gd name="connsiteY9" fmla="*/ 74101 h 730498"/>
                <a:gd name="connsiteX10" fmla="*/ 401446 w 717140"/>
                <a:gd name="connsiteY10" fmla="*/ 2319 h 730498"/>
                <a:gd name="connsiteX11" fmla="*/ 319406 w 717140"/>
                <a:gd name="connsiteY11" fmla="*/ 2319 h 730498"/>
                <a:gd name="connsiteX12" fmla="*/ 304559 w 717140"/>
                <a:gd name="connsiteY12" fmla="*/ 73816 h 730498"/>
                <a:gd name="connsiteX13" fmla="*/ 235176 w 717140"/>
                <a:gd name="connsiteY13" fmla="*/ 95684 h 730498"/>
                <a:gd name="connsiteX14" fmla="*/ 181688 w 717140"/>
                <a:gd name="connsiteY14" fmla="*/ 45388 h 730498"/>
                <a:gd name="connsiteX15" fmla="*/ 113258 w 717140"/>
                <a:gd name="connsiteY15" fmla="*/ 94543 h 730498"/>
                <a:gd name="connsiteX16" fmla="*/ 143809 w 717140"/>
                <a:gd name="connsiteY16" fmla="*/ 161096 h 730498"/>
                <a:gd name="connsiteX17" fmla="*/ 100600 w 717140"/>
                <a:gd name="connsiteY17" fmla="*/ 219568 h 730498"/>
                <a:gd name="connsiteX18" fmla="*/ 27791 w 717140"/>
                <a:gd name="connsiteY18" fmla="*/ 210061 h 730498"/>
                <a:gd name="connsiteX19" fmla="*/ 1237 w 717140"/>
                <a:gd name="connsiteY19" fmla="*/ 290115 h 730498"/>
                <a:gd name="connsiteX20" fmla="*/ 65004 w 717140"/>
                <a:gd name="connsiteY20" fmla="*/ 326149 h 730498"/>
                <a:gd name="connsiteX21" fmla="*/ 65004 w 717140"/>
                <a:gd name="connsiteY21" fmla="*/ 398692 h 730498"/>
                <a:gd name="connsiteX22" fmla="*/ 0 w 717140"/>
                <a:gd name="connsiteY22" fmla="*/ 434536 h 730498"/>
                <a:gd name="connsiteX23" fmla="*/ 11326 w 717140"/>
                <a:gd name="connsiteY23" fmla="*/ 477701 h 730498"/>
                <a:gd name="connsiteX24" fmla="*/ 25983 w 717140"/>
                <a:gd name="connsiteY24" fmla="*/ 515732 h 730498"/>
                <a:gd name="connsiteX25" fmla="*/ 98886 w 717140"/>
                <a:gd name="connsiteY25" fmla="*/ 507365 h 730498"/>
                <a:gd name="connsiteX26" fmla="*/ 141239 w 717140"/>
                <a:gd name="connsiteY26" fmla="*/ 566312 h 730498"/>
                <a:gd name="connsiteX27" fmla="*/ 110022 w 717140"/>
                <a:gd name="connsiteY27" fmla="*/ 632866 h 730498"/>
                <a:gd name="connsiteX28" fmla="*/ 178262 w 717140"/>
                <a:gd name="connsiteY28" fmla="*/ 682876 h 730498"/>
                <a:gd name="connsiteX29" fmla="*/ 232321 w 717140"/>
                <a:gd name="connsiteY29" fmla="*/ 633246 h 730498"/>
                <a:gd name="connsiteX30" fmla="*/ 301323 w 717140"/>
                <a:gd name="connsiteY30" fmla="*/ 655969 h 730498"/>
                <a:gd name="connsiteX31" fmla="*/ 315123 w 717140"/>
                <a:gd name="connsiteY31" fmla="*/ 728037 h 730498"/>
                <a:gd name="connsiteX32" fmla="*/ 399638 w 717140"/>
                <a:gd name="connsiteY32" fmla="*/ 728037 h 730498"/>
                <a:gd name="connsiteX33" fmla="*/ 414009 w 717140"/>
                <a:gd name="connsiteY33" fmla="*/ 656065 h 730498"/>
                <a:gd name="connsiteX34" fmla="*/ 483297 w 717140"/>
                <a:gd name="connsiteY34" fmla="*/ 633912 h 730498"/>
                <a:gd name="connsiteX35" fmla="*/ 536880 w 717140"/>
                <a:gd name="connsiteY35" fmla="*/ 684112 h 730498"/>
                <a:gd name="connsiteX36" fmla="*/ 605406 w 717140"/>
                <a:gd name="connsiteY36" fmla="*/ 634672 h 730498"/>
                <a:gd name="connsiteX37" fmla="*/ 574759 w 717140"/>
                <a:gd name="connsiteY37" fmla="*/ 568119 h 730498"/>
                <a:gd name="connsiteX38" fmla="*/ 617683 w 717140"/>
                <a:gd name="connsiteY38" fmla="*/ 509457 h 730498"/>
                <a:gd name="connsiteX39" fmla="*/ 690396 w 717140"/>
                <a:gd name="connsiteY39" fmla="*/ 518394 h 730498"/>
                <a:gd name="connsiteX40" fmla="*/ 716855 w 717140"/>
                <a:gd name="connsiteY40" fmla="*/ 438244 h 730498"/>
                <a:gd name="connsiteX41" fmla="*/ 652802 w 717140"/>
                <a:gd name="connsiteY41" fmla="*/ 401640 h 730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17140" h="730498">
                  <a:moveTo>
                    <a:pt x="652898" y="329096"/>
                  </a:moveTo>
                  <a:lnTo>
                    <a:pt x="717141" y="293538"/>
                  </a:lnTo>
                  <a:cubicBezTo>
                    <a:pt x="714397" y="279507"/>
                    <a:pt x="710773" y="265661"/>
                    <a:pt x="706291" y="252084"/>
                  </a:cubicBezTo>
                  <a:cubicBezTo>
                    <a:pt x="702032" y="238862"/>
                    <a:pt x="696978" y="225908"/>
                    <a:pt x="691158" y="213293"/>
                  </a:cubicBezTo>
                  <a:lnTo>
                    <a:pt x="618349" y="221850"/>
                  </a:lnTo>
                  <a:lnTo>
                    <a:pt x="575711" y="163093"/>
                  </a:lnTo>
                  <a:lnTo>
                    <a:pt x="606643" y="96539"/>
                  </a:lnTo>
                  <a:cubicBezTo>
                    <a:pt x="585903" y="77377"/>
                    <a:pt x="563002" y="60690"/>
                    <a:pt x="538403" y="46814"/>
                  </a:cubicBezTo>
                  <a:lnTo>
                    <a:pt x="484629" y="96634"/>
                  </a:lnTo>
                  <a:lnTo>
                    <a:pt x="415532" y="74101"/>
                  </a:lnTo>
                  <a:lnTo>
                    <a:pt x="401446" y="2319"/>
                  </a:lnTo>
                  <a:cubicBezTo>
                    <a:pt x="374187" y="-773"/>
                    <a:pt x="346665" y="-773"/>
                    <a:pt x="319406" y="2319"/>
                  </a:cubicBezTo>
                  <a:lnTo>
                    <a:pt x="304559" y="73816"/>
                  </a:lnTo>
                  <a:lnTo>
                    <a:pt x="235176" y="95684"/>
                  </a:lnTo>
                  <a:lnTo>
                    <a:pt x="181688" y="45388"/>
                  </a:lnTo>
                  <a:cubicBezTo>
                    <a:pt x="157047" y="59067"/>
                    <a:pt x="134083" y="75562"/>
                    <a:pt x="113258" y="94543"/>
                  </a:cubicBezTo>
                  <a:lnTo>
                    <a:pt x="143809" y="161096"/>
                  </a:lnTo>
                  <a:lnTo>
                    <a:pt x="100600" y="219568"/>
                  </a:lnTo>
                  <a:lnTo>
                    <a:pt x="27791" y="210061"/>
                  </a:lnTo>
                  <a:cubicBezTo>
                    <a:pt x="15870" y="235630"/>
                    <a:pt x="6959" y="262494"/>
                    <a:pt x="1237" y="290115"/>
                  </a:cubicBezTo>
                  <a:lnTo>
                    <a:pt x="65004" y="326149"/>
                  </a:lnTo>
                  <a:lnTo>
                    <a:pt x="65004" y="398692"/>
                  </a:lnTo>
                  <a:lnTo>
                    <a:pt x="0" y="434536"/>
                  </a:lnTo>
                  <a:cubicBezTo>
                    <a:pt x="2903" y="449139"/>
                    <a:pt x="6685" y="463553"/>
                    <a:pt x="11326" y="477701"/>
                  </a:cubicBezTo>
                  <a:cubicBezTo>
                    <a:pt x="15555" y="490621"/>
                    <a:pt x="20447" y="503314"/>
                    <a:pt x="25983" y="515732"/>
                  </a:cubicBezTo>
                  <a:lnTo>
                    <a:pt x="98886" y="507365"/>
                  </a:lnTo>
                  <a:lnTo>
                    <a:pt x="141239" y="566312"/>
                  </a:lnTo>
                  <a:lnTo>
                    <a:pt x="110022" y="632866"/>
                  </a:lnTo>
                  <a:cubicBezTo>
                    <a:pt x="130766" y="652104"/>
                    <a:pt x="153664" y="668885"/>
                    <a:pt x="178262" y="682876"/>
                  </a:cubicBezTo>
                  <a:lnTo>
                    <a:pt x="232321" y="633246"/>
                  </a:lnTo>
                  <a:lnTo>
                    <a:pt x="301323" y="655969"/>
                  </a:lnTo>
                  <a:lnTo>
                    <a:pt x="315123" y="728037"/>
                  </a:lnTo>
                  <a:cubicBezTo>
                    <a:pt x="343199" y="731319"/>
                    <a:pt x="371562" y="731319"/>
                    <a:pt x="399638" y="728037"/>
                  </a:cubicBezTo>
                  <a:lnTo>
                    <a:pt x="414009" y="656065"/>
                  </a:lnTo>
                  <a:lnTo>
                    <a:pt x="483297" y="633912"/>
                  </a:lnTo>
                  <a:lnTo>
                    <a:pt x="536880" y="684112"/>
                  </a:lnTo>
                  <a:cubicBezTo>
                    <a:pt x="561563" y="670342"/>
                    <a:pt x="584560" y="653750"/>
                    <a:pt x="605406" y="634672"/>
                  </a:cubicBezTo>
                  <a:lnTo>
                    <a:pt x="574759" y="568119"/>
                  </a:lnTo>
                  <a:lnTo>
                    <a:pt x="617683" y="509457"/>
                  </a:lnTo>
                  <a:lnTo>
                    <a:pt x="690396" y="518394"/>
                  </a:lnTo>
                  <a:cubicBezTo>
                    <a:pt x="702344" y="492811"/>
                    <a:pt x="711225" y="465908"/>
                    <a:pt x="716855" y="438244"/>
                  </a:cubicBezTo>
                  <a:lnTo>
                    <a:pt x="652802" y="401640"/>
                  </a:lnTo>
                  <a:close/>
                </a:path>
              </a:pathLst>
            </a:custGeom>
            <a:solidFill>
              <a:srgbClr val="5EA5C9"/>
            </a:solidFill>
            <a:ln w="9514" cap="flat">
              <a:noFill/>
              <a:prstDash val="solid"/>
              <a:miter/>
            </a:ln>
          </p:spPr>
          <p:txBody>
            <a:bodyPr rtlCol="0" anchor="ctr"/>
            <a:lstStyle/>
            <a:p>
              <a:endParaRPr lang="nl-NL"/>
            </a:p>
          </p:txBody>
        </p:sp>
        <p:sp>
          <p:nvSpPr>
            <p:cNvPr id="76" name="Vrije vorm 75">
              <a:extLst>
                <a:ext uri="{FF2B5EF4-FFF2-40B4-BE49-F238E27FC236}">
                  <a16:creationId xmlns:a16="http://schemas.microsoft.com/office/drawing/2014/main" id="{4AA18058-33B4-094E-A4AA-F41C05895714}"/>
                </a:ext>
              </a:extLst>
            </p:cNvPr>
            <p:cNvSpPr/>
            <p:nvPr/>
          </p:nvSpPr>
          <p:spPr>
            <a:xfrm>
              <a:off x="9855165" y="-1483697"/>
              <a:ext cx="233826" cy="233584"/>
            </a:xfrm>
            <a:custGeom>
              <a:avLst/>
              <a:gdLst>
                <a:gd name="connsiteX0" fmla="*/ 301449 w 327251"/>
                <a:gd name="connsiteY0" fmla="*/ 251521 h 326913"/>
                <a:gd name="connsiteX1" fmla="*/ 75470 w 327251"/>
                <a:gd name="connsiteY1" fmla="*/ 301138 h 326913"/>
                <a:gd name="connsiteX2" fmla="*/ 25802 w 327251"/>
                <a:gd name="connsiteY2" fmla="*/ 75392 h 326913"/>
                <a:gd name="connsiteX3" fmla="*/ 251387 w 327251"/>
                <a:gd name="connsiteY3" fmla="*/ 25525 h 326913"/>
                <a:gd name="connsiteX4" fmla="*/ 301700 w 327251"/>
                <a:gd name="connsiteY4" fmla="*/ 251128 h 326913"/>
                <a:gd name="connsiteX5" fmla="*/ 301449 w 327251"/>
                <a:gd name="connsiteY5" fmla="*/ 251521 h 326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251" h="326913">
                  <a:moveTo>
                    <a:pt x="301449" y="251521"/>
                  </a:moveTo>
                  <a:cubicBezTo>
                    <a:pt x="252762" y="327561"/>
                    <a:pt x="151588" y="349775"/>
                    <a:pt x="75470" y="301138"/>
                  </a:cubicBezTo>
                  <a:cubicBezTo>
                    <a:pt x="-648" y="252501"/>
                    <a:pt x="-22885" y="151431"/>
                    <a:pt x="25802" y="75392"/>
                  </a:cubicBezTo>
                  <a:cubicBezTo>
                    <a:pt x="74391" y="-493"/>
                    <a:pt x="175284" y="-22797"/>
                    <a:pt x="251387" y="25525"/>
                  </a:cubicBezTo>
                  <a:cubicBezTo>
                    <a:pt x="327643" y="73944"/>
                    <a:pt x="350169" y="174950"/>
                    <a:pt x="301700" y="251128"/>
                  </a:cubicBezTo>
                  <a:cubicBezTo>
                    <a:pt x="301616" y="251259"/>
                    <a:pt x="301533" y="251390"/>
                    <a:pt x="301449" y="251521"/>
                  </a:cubicBezTo>
                  <a:close/>
                </a:path>
              </a:pathLst>
            </a:custGeom>
            <a:solidFill>
              <a:srgbClr val="FFFFFF"/>
            </a:solidFill>
            <a:ln w="9514" cap="flat">
              <a:noFill/>
              <a:prstDash val="solid"/>
              <a:miter/>
            </a:ln>
          </p:spPr>
          <p:txBody>
            <a:bodyPr rtlCol="0" anchor="ctr"/>
            <a:lstStyle/>
            <a:p>
              <a:endParaRPr lang="nl-NL"/>
            </a:p>
          </p:txBody>
        </p:sp>
      </p:grpSp>
      <p:sp>
        <p:nvSpPr>
          <p:cNvPr id="77" name="Vrije vorm 76">
            <a:extLst>
              <a:ext uri="{FF2B5EF4-FFF2-40B4-BE49-F238E27FC236}">
                <a16:creationId xmlns:a16="http://schemas.microsoft.com/office/drawing/2014/main" id="{04563B12-8D5B-EE42-AE6C-978373AB48D8}"/>
              </a:ext>
            </a:extLst>
          </p:cNvPr>
          <p:cNvSpPr>
            <a:spLocks noGrp="1"/>
          </p:cNvSpPr>
          <p:nvPr>
            <p:ph type="pic" sz="quarter" idx="10"/>
          </p:nvPr>
        </p:nvSpPr>
        <p:spPr>
          <a:xfrm>
            <a:off x="0" y="0"/>
            <a:ext cx="12191999" cy="6099858"/>
          </a:xfrm>
          <a:custGeom>
            <a:avLst/>
            <a:gdLst>
              <a:gd name="connsiteX0" fmla="*/ 9971949 w 12191999"/>
              <a:gd name="connsiteY0" fmla="*/ 824972 h 6099858"/>
              <a:gd name="connsiteX1" fmla="*/ 9624654 w 12191999"/>
              <a:gd name="connsiteY1" fmla="*/ 1171909 h 6099858"/>
              <a:gd name="connsiteX2" fmla="*/ 9971949 w 12191999"/>
              <a:gd name="connsiteY2" fmla="*/ 1518847 h 6099858"/>
              <a:gd name="connsiteX3" fmla="*/ 10291951 w 12191999"/>
              <a:gd name="connsiteY3" fmla="*/ 1306953 h 6099858"/>
              <a:gd name="connsiteX4" fmla="*/ 10294669 w 12191999"/>
              <a:gd name="connsiteY4" fmla="*/ 1298205 h 6099858"/>
              <a:gd name="connsiteX5" fmla="*/ 10312092 w 12191999"/>
              <a:gd name="connsiteY5" fmla="*/ 1338724 h 6099858"/>
              <a:gd name="connsiteX6" fmla="*/ 10584866 w 12191999"/>
              <a:gd name="connsiteY6" fmla="*/ 1517352 h 6099858"/>
              <a:gd name="connsiteX7" fmla="*/ 10606627 w 12191999"/>
              <a:gd name="connsiteY7" fmla="*/ 1518574 h 6099858"/>
              <a:gd name="connsiteX8" fmla="*/ 10610367 w 12191999"/>
              <a:gd name="connsiteY8" fmla="*/ 1518574 h 6099858"/>
              <a:gd name="connsiteX9" fmla="*/ 10616420 w 12191999"/>
              <a:gd name="connsiteY9" fmla="*/ 1518574 h 6099858"/>
              <a:gd name="connsiteX10" fmla="*/ 10624308 w 12191999"/>
              <a:gd name="connsiteY10" fmla="*/ 1518574 h 6099858"/>
              <a:gd name="connsiteX11" fmla="*/ 10627980 w 12191999"/>
              <a:gd name="connsiteY11" fmla="*/ 1518574 h 6099858"/>
              <a:gd name="connsiteX12" fmla="*/ 10651918 w 12191999"/>
              <a:gd name="connsiteY12" fmla="*/ 1517011 h 6099858"/>
              <a:gd name="connsiteX13" fmla="*/ 10873892 w 12191999"/>
              <a:gd name="connsiteY13" fmla="*/ 1404177 h 6099858"/>
              <a:gd name="connsiteX14" fmla="*/ 10938476 w 12191999"/>
              <a:gd name="connsiteY14" fmla="*/ 1299732 h 6099858"/>
              <a:gd name="connsiteX15" fmla="*/ 10939935 w 12191999"/>
              <a:gd name="connsiteY15" fmla="*/ 1306953 h 6099858"/>
              <a:gd name="connsiteX16" fmla="*/ 11259938 w 12191999"/>
              <a:gd name="connsiteY16" fmla="*/ 1518847 h 6099858"/>
              <a:gd name="connsiteX17" fmla="*/ 11607232 w 12191999"/>
              <a:gd name="connsiteY17" fmla="*/ 1171909 h 6099858"/>
              <a:gd name="connsiteX18" fmla="*/ 11259938 w 12191999"/>
              <a:gd name="connsiteY18" fmla="*/ 824972 h 6099858"/>
              <a:gd name="connsiteX19" fmla="*/ 10939935 w 12191999"/>
              <a:gd name="connsiteY19" fmla="*/ 1036866 h 6099858"/>
              <a:gd name="connsiteX20" fmla="*/ 10938775 w 12191999"/>
              <a:gd name="connsiteY20" fmla="*/ 1042606 h 6099858"/>
              <a:gd name="connsiteX21" fmla="*/ 10911203 w 12191999"/>
              <a:gd name="connsiteY21" fmla="*/ 988063 h 6099858"/>
              <a:gd name="connsiteX22" fmla="*/ 10648381 w 12191999"/>
              <a:gd name="connsiteY22" fmla="*/ 826384 h 6099858"/>
              <a:gd name="connsiteX23" fmla="*/ 10310323 w 12191999"/>
              <a:gd name="connsiteY23" fmla="*/ 1008158 h 6099858"/>
              <a:gd name="connsiteX24" fmla="*/ 10296926 w 12191999"/>
              <a:gd name="connsiteY24" fmla="*/ 1052878 h 6099858"/>
              <a:gd name="connsiteX25" fmla="*/ 10291951 w 12191999"/>
              <a:gd name="connsiteY25" fmla="*/ 1036866 h 6099858"/>
              <a:gd name="connsiteX26" fmla="*/ 9971949 w 12191999"/>
              <a:gd name="connsiteY26" fmla="*/ 824972 h 6099858"/>
              <a:gd name="connsiteX27" fmla="*/ 0 w 12191999"/>
              <a:gd name="connsiteY27" fmla="*/ 0 h 6099858"/>
              <a:gd name="connsiteX28" fmla="*/ 12191999 w 12191999"/>
              <a:gd name="connsiteY28" fmla="*/ 0 h 6099858"/>
              <a:gd name="connsiteX29" fmla="*/ 12191999 w 12191999"/>
              <a:gd name="connsiteY29" fmla="*/ 6099858 h 6099858"/>
              <a:gd name="connsiteX30" fmla="*/ 0 w 12191999"/>
              <a:gd name="connsiteY30" fmla="*/ 6099858 h 6099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91999" h="6099858">
                <a:moveTo>
                  <a:pt x="9971949" y="824972"/>
                </a:moveTo>
                <a:cubicBezTo>
                  <a:pt x="9780143" y="824972"/>
                  <a:pt x="9624654" y="980301"/>
                  <a:pt x="9624654" y="1171909"/>
                </a:cubicBezTo>
                <a:cubicBezTo>
                  <a:pt x="9624654" y="1363518"/>
                  <a:pt x="9780143" y="1518847"/>
                  <a:pt x="9971949" y="1518847"/>
                </a:cubicBezTo>
                <a:cubicBezTo>
                  <a:pt x="10115803" y="1518847"/>
                  <a:pt x="10239229" y="1431474"/>
                  <a:pt x="10291951" y="1306953"/>
                </a:cubicBezTo>
                <a:lnTo>
                  <a:pt x="10294669" y="1298205"/>
                </a:lnTo>
                <a:lnTo>
                  <a:pt x="10312092" y="1338724"/>
                </a:lnTo>
                <a:cubicBezTo>
                  <a:pt x="10365794" y="1436325"/>
                  <a:pt x="10465490" y="1506401"/>
                  <a:pt x="10584866" y="1517352"/>
                </a:cubicBezTo>
                <a:cubicBezTo>
                  <a:pt x="10592074" y="1517962"/>
                  <a:pt x="10599351" y="1518574"/>
                  <a:pt x="10606627" y="1518574"/>
                </a:cubicBezTo>
                <a:lnTo>
                  <a:pt x="10610367" y="1518574"/>
                </a:lnTo>
                <a:lnTo>
                  <a:pt x="10616420" y="1518574"/>
                </a:lnTo>
                <a:cubicBezTo>
                  <a:pt x="10619072" y="1518574"/>
                  <a:pt x="10621656" y="1518574"/>
                  <a:pt x="10624308" y="1518574"/>
                </a:cubicBezTo>
                <a:lnTo>
                  <a:pt x="10627980" y="1518574"/>
                </a:lnTo>
                <a:cubicBezTo>
                  <a:pt x="10636005" y="1518370"/>
                  <a:pt x="10644029" y="1517827"/>
                  <a:pt x="10651918" y="1517011"/>
                </a:cubicBezTo>
                <a:cubicBezTo>
                  <a:pt x="10740371" y="1507792"/>
                  <a:pt x="10818190" y="1465937"/>
                  <a:pt x="10873892" y="1404177"/>
                </a:cubicBezTo>
                <a:lnTo>
                  <a:pt x="10938476" y="1299732"/>
                </a:lnTo>
                <a:lnTo>
                  <a:pt x="10939935" y="1306953"/>
                </a:lnTo>
                <a:cubicBezTo>
                  <a:pt x="10992657" y="1431474"/>
                  <a:pt x="11116084" y="1518847"/>
                  <a:pt x="11259938" y="1518847"/>
                </a:cubicBezTo>
                <a:cubicBezTo>
                  <a:pt x="11451744" y="1518847"/>
                  <a:pt x="11607232" y="1363518"/>
                  <a:pt x="11607232" y="1171909"/>
                </a:cubicBezTo>
                <a:cubicBezTo>
                  <a:pt x="11607232" y="980301"/>
                  <a:pt x="11451743" y="824972"/>
                  <a:pt x="11259938" y="824972"/>
                </a:cubicBezTo>
                <a:cubicBezTo>
                  <a:pt x="11116084" y="824972"/>
                  <a:pt x="10992657" y="912345"/>
                  <a:pt x="10939935" y="1036866"/>
                </a:cubicBezTo>
                <a:lnTo>
                  <a:pt x="10938775" y="1042606"/>
                </a:lnTo>
                <a:lnTo>
                  <a:pt x="10911203" y="988063"/>
                </a:lnTo>
                <a:cubicBezTo>
                  <a:pt x="10855416" y="898973"/>
                  <a:pt x="10760093" y="836632"/>
                  <a:pt x="10648381" y="826384"/>
                </a:cubicBezTo>
                <a:cubicBezTo>
                  <a:pt x="10505129" y="813243"/>
                  <a:pt x="10374223" y="888975"/>
                  <a:pt x="10310323" y="1008158"/>
                </a:cubicBezTo>
                <a:lnTo>
                  <a:pt x="10296926" y="1052878"/>
                </a:lnTo>
                <a:lnTo>
                  <a:pt x="10291951" y="1036866"/>
                </a:lnTo>
                <a:cubicBezTo>
                  <a:pt x="10239229" y="912345"/>
                  <a:pt x="10115803" y="824972"/>
                  <a:pt x="9971949" y="824972"/>
                </a:cubicBezTo>
                <a:close/>
                <a:moveTo>
                  <a:pt x="0" y="0"/>
                </a:moveTo>
                <a:lnTo>
                  <a:pt x="12191999" y="0"/>
                </a:lnTo>
                <a:lnTo>
                  <a:pt x="12191999" y="6099858"/>
                </a:lnTo>
                <a:lnTo>
                  <a:pt x="0" y="6099858"/>
                </a:lnTo>
                <a:close/>
              </a:path>
            </a:pathLst>
          </a:custGeom>
          <a:pattFill prst="ltDnDiag">
            <a:fgClr>
              <a:schemeClr val="accent3"/>
            </a:fgClr>
            <a:bgClr>
              <a:schemeClr val="bg1"/>
            </a:bgClr>
          </a:pattFill>
        </p:spPr>
        <p:txBody>
          <a:bodyPr wrap="square" lIns="0" tIns="0" rIns="0" bIns="0" anchor="ctr" anchorCtr="0">
            <a:noAutofit/>
          </a:bodyPr>
          <a:lstStyle>
            <a:lvl1pPr algn="ctr">
              <a:buNone/>
              <a:defRPr/>
            </a:lvl1pPr>
          </a:lstStyle>
          <a:p>
            <a:r>
              <a:rPr lang="nl-NL"/>
              <a:t>Klik op het pictogram als u een afbeelding wilt toevoegen</a:t>
            </a:r>
          </a:p>
        </p:txBody>
      </p:sp>
      <p:sp>
        <p:nvSpPr>
          <p:cNvPr id="3" name="Ondertitel 2">
            <a:extLst>
              <a:ext uri="{FF2B5EF4-FFF2-40B4-BE49-F238E27FC236}">
                <a16:creationId xmlns:a16="http://schemas.microsoft.com/office/drawing/2014/main" id="{DA9F3DDC-37A1-7146-B410-CDCD5198BA99}"/>
              </a:ext>
            </a:extLst>
          </p:cNvPr>
          <p:cNvSpPr>
            <a:spLocks noGrp="1"/>
          </p:cNvSpPr>
          <p:nvPr>
            <p:ph type="subTitle" idx="1" hasCustomPrompt="1"/>
          </p:nvPr>
        </p:nvSpPr>
        <p:spPr>
          <a:xfrm>
            <a:off x="803277" y="2777924"/>
            <a:ext cx="5292724" cy="3003630"/>
          </a:xfrm>
          <a:solidFill>
            <a:schemeClr val="bg1"/>
          </a:solidFill>
        </p:spPr>
        <p:txBody>
          <a:bodyPr lIns="144000" tIns="144000" rIns="144000" bIns="144000" numCol="1" spcCol="216000">
            <a:noAutofit/>
          </a:bodyPr>
          <a:lstStyle>
            <a:lvl1pPr marL="0" indent="0" algn="l">
              <a:spcBef>
                <a:spcPts val="0"/>
              </a:spcBef>
              <a:buNone/>
              <a:defRPr sz="1800">
                <a:solidFill>
                  <a:srgbClr val="31154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Type hier de tekst</a:t>
            </a:r>
          </a:p>
        </p:txBody>
      </p:sp>
      <p:sp>
        <p:nvSpPr>
          <p:cNvPr id="9" name="Tijdelijke aanduiding voor datum 3">
            <a:extLst>
              <a:ext uri="{FF2B5EF4-FFF2-40B4-BE49-F238E27FC236}">
                <a16:creationId xmlns:a16="http://schemas.microsoft.com/office/drawing/2014/main" id="{3D20F312-F941-B24F-BDB4-267728A3C38A}"/>
              </a:ext>
            </a:extLst>
          </p:cNvPr>
          <p:cNvSpPr>
            <a:spLocks noGrp="1"/>
          </p:cNvSpPr>
          <p:nvPr>
            <p:ph type="dt" sz="half" idx="2"/>
          </p:nvPr>
        </p:nvSpPr>
        <p:spPr>
          <a:xfrm>
            <a:off x="803276" y="6356350"/>
            <a:ext cx="1720006" cy="365125"/>
          </a:xfrm>
          <a:prstGeom prst="rect">
            <a:avLst/>
          </a:prstGeom>
        </p:spPr>
        <p:txBody>
          <a:bodyPr vert="horz" lIns="91440" tIns="45720" rIns="91440" bIns="45720" rtlCol="0" anchor="ctr"/>
          <a:lstStyle>
            <a:lvl1pPr algn="l">
              <a:defRPr sz="1200">
                <a:solidFill>
                  <a:srgbClr val="31154C"/>
                </a:solidFill>
              </a:defRPr>
            </a:lvl1pPr>
          </a:lstStyle>
          <a:p>
            <a:fld id="{5EF8344B-F27F-D749-8892-4F4E31FAC076}" type="datetime2">
              <a:rPr lang="nl-NL" smtClean="0"/>
              <a:t>woensdag 14 september 2022</a:t>
            </a:fld>
            <a:endParaRPr lang="nl-NL" dirty="0"/>
          </a:p>
        </p:txBody>
      </p:sp>
      <p:sp>
        <p:nvSpPr>
          <p:cNvPr id="11" name="Tijdelijke aanduiding voor voettekst 4">
            <a:extLst>
              <a:ext uri="{FF2B5EF4-FFF2-40B4-BE49-F238E27FC236}">
                <a16:creationId xmlns:a16="http://schemas.microsoft.com/office/drawing/2014/main" id="{14E0037F-D6C0-B540-B4EF-51D6333AE6AD}"/>
              </a:ext>
            </a:extLst>
          </p:cNvPr>
          <p:cNvSpPr>
            <a:spLocks noGrp="1"/>
          </p:cNvSpPr>
          <p:nvPr>
            <p:ph type="ftr" sz="quarter" idx="3"/>
          </p:nvPr>
        </p:nvSpPr>
        <p:spPr>
          <a:xfrm>
            <a:off x="2687255" y="6356350"/>
            <a:ext cx="6817489" cy="365125"/>
          </a:xfrm>
          <a:prstGeom prst="rect">
            <a:avLst/>
          </a:prstGeom>
        </p:spPr>
        <p:txBody>
          <a:bodyPr vert="horz" lIns="91440" tIns="45720" rIns="91440" bIns="45720" rtlCol="0" anchor="ctr"/>
          <a:lstStyle>
            <a:lvl1pPr algn="ctr">
              <a:defRPr sz="1200">
                <a:solidFill>
                  <a:srgbClr val="31154C"/>
                </a:solidFill>
              </a:defRPr>
            </a:lvl1pPr>
          </a:lstStyle>
          <a:p>
            <a:r>
              <a:rPr lang="nl-NL">
                <a:solidFill>
                  <a:srgbClr val="31154C"/>
                </a:solidFill>
              </a:rPr>
              <a:t>Basis template Talentboom Brancheopleiding</a:t>
            </a:r>
            <a:endParaRPr lang="nl-NL" dirty="0">
              <a:solidFill>
                <a:srgbClr val="31154C"/>
              </a:solidFill>
            </a:endParaRPr>
          </a:p>
        </p:txBody>
      </p:sp>
      <p:sp>
        <p:nvSpPr>
          <p:cNvPr id="12" name="Tijdelijke aanduiding voor dianummer 5">
            <a:extLst>
              <a:ext uri="{FF2B5EF4-FFF2-40B4-BE49-F238E27FC236}">
                <a16:creationId xmlns:a16="http://schemas.microsoft.com/office/drawing/2014/main" id="{130032EE-3557-3341-ACFB-3B1DA3D2CD2B}"/>
              </a:ext>
            </a:extLst>
          </p:cNvPr>
          <p:cNvSpPr>
            <a:spLocks noGrp="1"/>
          </p:cNvSpPr>
          <p:nvPr>
            <p:ph type="sldNum" sz="quarter" idx="4"/>
          </p:nvPr>
        </p:nvSpPr>
        <p:spPr>
          <a:xfrm>
            <a:off x="9668717" y="6356350"/>
            <a:ext cx="1899396" cy="365125"/>
          </a:xfrm>
          <a:prstGeom prst="rect">
            <a:avLst/>
          </a:prstGeom>
        </p:spPr>
        <p:txBody>
          <a:bodyPr vert="horz" lIns="91440" tIns="45720" rIns="91440" bIns="45720" rtlCol="0" anchor="ctr"/>
          <a:lstStyle>
            <a:lvl1pPr algn="r">
              <a:defRPr sz="1200">
                <a:solidFill>
                  <a:srgbClr val="31154C"/>
                </a:solidFill>
              </a:defRPr>
            </a:lvl1pPr>
          </a:lstStyle>
          <a:p>
            <a:fld id="{4C327C96-A42F-E04E-8E8F-52094B3FA1B5}" type="slidenum">
              <a:rPr lang="nl-NL" smtClean="0"/>
              <a:pPr/>
              <a:t>‹nr.›</a:t>
            </a:fld>
            <a:endParaRPr lang="nl-NL"/>
          </a:p>
        </p:txBody>
      </p:sp>
      <p:sp>
        <p:nvSpPr>
          <p:cNvPr id="13" name="Titel 1">
            <a:extLst>
              <a:ext uri="{FF2B5EF4-FFF2-40B4-BE49-F238E27FC236}">
                <a16:creationId xmlns:a16="http://schemas.microsoft.com/office/drawing/2014/main" id="{4D6532A5-3DE9-9B48-94E0-D7AA0F0BF818}"/>
              </a:ext>
            </a:extLst>
          </p:cNvPr>
          <p:cNvSpPr>
            <a:spLocks noGrp="1"/>
          </p:cNvSpPr>
          <p:nvPr>
            <p:ph type="ctrTitle" hasCustomPrompt="1"/>
          </p:nvPr>
        </p:nvSpPr>
        <p:spPr>
          <a:xfrm>
            <a:off x="803276" y="1076446"/>
            <a:ext cx="7437900" cy="1516283"/>
          </a:xfrm>
          <a:effectLst>
            <a:outerShdw blurRad="50800" dist="38100" dir="2700000" algn="tl" rotWithShape="0">
              <a:prstClr val="black">
                <a:alpha val="40000"/>
              </a:prstClr>
            </a:outerShdw>
          </a:effectLst>
        </p:spPr>
        <p:txBody>
          <a:bodyPr anchor="t" anchorCtr="0"/>
          <a:lstStyle>
            <a:lvl1pPr algn="l">
              <a:lnSpc>
                <a:spcPct val="80000"/>
              </a:lnSpc>
              <a:defRPr sz="4800" b="1">
                <a:solidFill>
                  <a:schemeClr val="bg1"/>
                </a:solidFill>
                <a:latin typeface="+mn-lt"/>
              </a:defRPr>
            </a:lvl1pPr>
          </a:lstStyle>
          <a:p>
            <a:r>
              <a:rPr lang="nl-NL" dirty="0"/>
              <a:t>Type hier je titel over maximaal twee regels</a:t>
            </a:r>
          </a:p>
        </p:txBody>
      </p:sp>
    </p:spTree>
    <p:extLst>
      <p:ext uri="{BB962C8B-B14F-4D97-AF65-F5344CB8AC3E}">
        <p14:creationId xmlns:p14="http://schemas.microsoft.com/office/powerpoint/2010/main" val="1022171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ppt_y</p:attrName>
                                        </p:attrNameLst>
                                      </p:cBhvr>
                                      <p:tavLst>
                                        <p:tav tm="0">
                                          <p:val>
                                            <p:strVal val="#ppt_y-#ppt_h*1.125000"/>
                                          </p:val>
                                        </p:tav>
                                        <p:tav tm="100000">
                                          <p:val>
                                            <p:strVal val="#ppt_y"/>
                                          </p:val>
                                        </p:tav>
                                      </p:tavLst>
                                    </p:anim>
                                    <p:animEffect transition="in" filter="wipe(down)">
                                      <p:cBhvr>
                                        <p:cTn id="8" dur="500"/>
                                        <p:tgtEl>
                                          <p:spTgt spid="13"/>
                                        </p:tgtEl>
                                      </p:cBhvr>
                                    </p:animEffect>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additive="base">
                                        <p:cTn id="12" dur="500"/>
                                        <p:tgtEl>
                                          <p:spTgt spid="3">
                                            <p:bg/>
                                          </p:spTgt>
                                        </p:tgtEl>
                                        <p:attrNameLst>
                                          <p:attrName>ppt_y</p:attrName>
                                        </p:attrNameLst>
                                      </p:cBhvr>
                                      <p:tavLst>
                                        <p:tav tm="0">
                                          <p:val>
                                            <p:strVal val="#ppt_y-#ppt_h*1.125000"/>
                                          </p:val>
                                        </p:tav>
                                        <p:tav tm="100000">
                                          <p:val>
                                            <p:strVal val="#ppt_y"/>
                                          </p:val>
                                        </p:tav>
                                      </p:tavLst>
                                    </p:anim>
                                    <p:animEffect transition="in" filter="wipe(down)">
                                      <p:cBhvr>
                                        <p:cTn id="13" dur="500"/>
                                        <p:tgtEl>
                                          <p:spTgt spid="3">
                                            <p:bg/>
                                          </p:spTgt>
                                        </p:tgtEl>
                                      </p:cBhvr>
                                    </p:animEffect>
                                  </p:childTnLst>
                                </p:cTn>
                              </p:par>
                            </p:childTnLst>
                          </p:cTn>
                        </p:par>
                        <p:par>
                          <p:cTn id="14" fill="hold">
                            <p:stCondLst>
                              <p:cond delay="1000"/>
                            </p:stCondLst>
                            <p:childTnLst>
                              <p:par>
                                <p:cTn id="15" presetID="12" presetClass="entr" presetSubtype="1"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down)">
                                      <p:cBhvr>
                                        <p:cTn id="18"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tmplLst>
          <p:tmpl>
            <p:tnLst>
              <p:par>
                <p:cTn presetID="12" presetClass="entr" presetSubtype="1" fill="hold" nodeType="after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p:tgtEl>
                          <p:spTgt spid="3"/>
                        </p:tgtEl>
                        <p:attrNameLst>
                          <p:attrName>ppt_y</p:attrName>
                        </p:attrNameLst>
                      </p:cBhvr>
                      <p:tavLst>
                        <p:tav tm="0">
                          <p:val>
                            <p:strVal val="#ppt_y-#ppt_h*1.125000"/>
                          </p:val>
                        </p:tav>
                        <p:tav tm="100000">
                          <p:val>
                            <p:strVal val="#ppt_y"/>
                          </p:val>
                        </p:tav>
                      </p:tavLst>
                    </p:anim>
                    <p:animEffect transition="in" filter="wipe(down)">
                      <p:cBhvr>
                        <p:cTn dur="500"/>
                        <p:tgtEl>
                          <p:spTgt spid="3"/>
                        </p:tgtEl>
                      </p:cBhvr>
                    </p:animEffect>
                  </p:childTnLst>
                </p:cTn>
              </p:par>
            </p:tnLst>
          </p:tmpl>
          <p:tmpl lvl="1">
            <p:tnLst>
              <p:par>
                <p:cTn presetID="12" presetClass="entr" presetSubtype="1" fill="hold" nodeType="after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p:tgtEl>
                          <p:spTgt spid="3"/>
                        </p:tgtEl>
                        <p:attrNameLst>
                          <p:attrName>ppt_y</p:attrName>
                        </p:attrNameLst>
                      </p:cBhvr>
                      <p:tavLst>
                        <p:tav tm="0">
                          <p:val>
                            <p:strVal val="#ppt_y-#ppt_h*1.125000"/>
                          </p:val>
                        </p:tav>
                        <p:tav tm="100000">
                          <p:val>
                            <p:strVal val="#ppt_y"/>
                          </p:val>
                        </p:tav>
                      </p:tavLst>
                    </p:anim>
                    <p:animEffect transition="in" filter="wipe(down)">
                      <p:cBhvr>
                        <p:cTn dur="500"/>
                        <p:tgtEl>
                          <p:spTgt spid="3"/>
                        </p:tgtEl>
                      </p:cBhvr>
                    </p:animEffect>
                  </p:childTnLst>
                </p:cTn>
              </p:par>
            </p:tnLst>
          </p:tmpl>
        </p:tmplLst>
      </p:bldP>
      <p:bldP spid="13" grpId="0"/>
    </p:bldLst>
  </p:timing>
  <p:extLst>
    <p:ext uri="{DCECCB84-F9BA-43D5-87BE-67443E8EF086}">
      <p15:sldGuideLst xmlns:p15="http://schemas.microsoft.com/office/powerpoint/2012/main">
        <p15:guide id="1" pos="3840">
          <p15:clr>
            <a:srgbClr val="FBAE40"/>
          </p15:clr>
        </p15:guide>
        <p15:guide id="2" pos="506">
          <p15:clr>
            <a:srgbClr val="FBAE40"/>
          </p15:clr>
        </p15:guide>
        <p15:guide id="3" pos="7287">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foto met quote">
    <p:spTree>
      <p:nvGrpSpPr>
        <p:cNvPr id="1" name=""/>
        <p:cNvGrpSpPr/>
        <p:nvPr/>
      </p:nvGrpSpPr>
      <p:grpSpPr>
        <a:xfrm>
          <a:off x="0" y="0"/>
          <a:ext cx="0" cy="0"/>
          <a:chOff x="0" y="0"/>
          <a:chExt cx="0" cy="0"/>
        </a:xfrm>
      </p:grpSpPr>
      <p:grpSp>
        <p:nvGrpSpPr>
          <p:cNvPr id="35" name="Groep 34">
            <a:extLst>
              <a:ext uri="{FF2B5EF4-FFF2-40B4-BE49-F238E27FC236}">
                <a16:creationId xmlns:a16="http://schemas.microsoft.com/office/drawing/2014/main" id="{45821F2E-5D56-1F4B-A563-817E4A1345AB}"/>
              </a:ext>
            </a:extLst>
          </p:cNvPr>
          <p:cNvGrpSpPr/>
          <p:nvPr/>
        </p:nvGrpSpPr>
        <p:grpSpPr>
          <a:xfrm>
            <a:off x="9624655" y="824908"/>
            <a:ext cx="1982578" cy="695917"/>
            <a:chOff x="9624655" y="-1713820"/>
            <a:chExt cx="1982578" cy="695917"/>
          </a:xfrm>
        </p:grpSpPr>
        <p:sp>
          <p:nvSpPr>
            <p:cNvPr id="36" name="Vrije vorm 35">
              <a:extLst>
                <a:ext uri="{FF2B5EF4-FFF2-40B4-BE49-F238E27FC236}">
                  <a16:creationId xmlns:a16="http://schemas.microsoft.com/office/drawing/2014/main" id="{405FF1DD-4DF0-3E42-A0AA-E6A77C1683BB}"/>
                </a:ext>
              </a:extLst>
            </p:cNvPr>
            <p:cNvSpPr/>
            <p:nvPr/>
          </p:nvSpPr>
          <p:spPr>
            <a:xfrm>
              <a:off x="10912644" y="-1713756"/>
              <a:ext cx="694589" cy="693874"/>
            </a:xfrm>
            <a:custGeom>
              <a:avLst/>
              <a:gdLst>
                <a:gd name="connsiteX0" fmla="*/ 972113 w 972113"/>
                <a:gd name="connsiteY0" fmla="*/ 485556 h 971111"/>
                <a:gd name="connsiteX1" fmla="*/ 486057 w 972113"/>
                <a:gd name="connsiteY1" fmla="*/ 971112 h 971111"/>
                <a:gd name="connsiteX2" fmla="*/ 0 w 972113"/>
                <a:gd name="connsiteY2" fmla="*/ 485556 h 971111"/>
                <a:gd name="connsiteX3" fmla="*/ 486057 w 972113"/>
                <a:gd name="connsiteY3" fmla="*/ 0 h 971111"/>
                <a:gd name="connsiteX4" fmla="*/ 972113 w 972113"/>
                <a:gd name="connsiteY4" fmla="*/ 485556 h 971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2113" h="971111">
                  <a:moveTo>
                    <a:pt x="972113" y="485556"/>
                  </a:moveTo>
                  <a:cubicBezTo>
                    <a:pt x="972113" y="753721"/>
                    <a:pt x="754499" y="971112"/>
                    <a:pt x="486057" y="971112"/>
                  </a:cubicBezTo>
                  <a:cubicBezTo>
                    <a:pt x="217615" y="971112"/>
                    <a:pt x="0" y="753721"/>
                    <a:pt x="0" y="485556"/>
                  </a:cubicBezTo>
                  <a:cubicBezTo>
                    <a:pt x="0" y="217391"/>
                    <a:pt x="217615" y="0"/>
                    <a:pt x="486057" y="0"/>
                  </a:cubicBezTo>
                  <a:cubicBezTo>
                    <a:pt x="754498" y="0"/>
                    <a:pt x="972113" y="217391"/>
                    <a:pt x="972113" y="485556"/>
                  </a:cubicBezTo>
                  <a:close/>
                </a:path>
              </a:pathLst>
            </a:custGeom>
            <a:solidFill>
              <a:srgbClr val="FFFFFF"/>
            </a:solidFill>
            <a:ln w="9514" cap="flat">
              <a:noFill/>
              <a:prstDash val="solid"/>
              <a:miter/>
            </a:ln>
          </p:spPr>
          <p:txBody>
            <a:bodyPr rtlCol="0" anchor="ctr"/>
            <a:lstStyle/>
            <a:p>
              <a:endParaRPr lang="nl-NL"/>
            </a:p>
          </p:txBody>
        </p:sp>
        <p:sp>
          <p:nvSpPr>
            <p:cNvPr id="37" name="Vrije vorm 36">
              <a:extLst>
                <a:ext uri="{FF2B5EF4-FFF2-40B4-BE49-F238E27FC236}">
                  <a16:creationId xmlns:a16="http://schemas.microsoft.com/office/drawing/2014/main" id="{E160B0FA-7544-8847-AB87-E1EAB1F1F02D}"/>
                </a:ext>
              </a:extLst>
            </p:cNvPr>
            <p:cNvSpPr/>
            <p:nvPr/>
          </p:nvSpPr>
          <p:spPr>
            <a:xfrm>
              <a:off x="9624655" y="-1713756"/>
              <a:ext cx="694589" cy="693874"/>
            </a:xfrm>
            <a:custGeom>
              <a:avLst/>
              <a:gdLst>
                <a:gd name="connsiteX0" fmla="*/ 972113 w 972113"/>
                <a:gd name="connsiteY0" fmla="*/ 485556 h 971111"/>
                <a:gd name="connsiteX1" fmla="*/ 486057 w 972113"/>
                <a:gd name="connsiteY1" fmla="*/ 971112 h 971111"/>
                <a:gd name="connsiteX2" fmla="*/ 0 w 972113"/>
                <a:gd name="connsiteY2" fmla="*/ 485556 h 971111"/>
                <a:gd name="connsiteX3" fmla="*/ 486057 w 972113"/>
                <a:gd name="connsiteY3" fmla="*/ 0 h 971111"/>
                <a:gd name="connsiteX4" fmla="*/ 972113 w 972113"/>
                <a:gd name="connsiteY4" fmla="*/ 485556 h 971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2113" h="971111">
                  <a:moveTo>
                    <a:pt x="972113" y="485556"/>
                  </a:moveTo>
                  <a:cubicBezTo>
                    <a:pt x="972113" y="753721"/>
                    <a:pt x="754498" y="971112"/>
                    <a:pt x="486057" y="971112"/>
                  </a:cubicBezTo>
                  <a:cubicBezTo>
                    <a:pt x="217615" y="971112"/>
                    <a:pt x="0" y="753721"/>
                    <a:pt x="0" y="485556"/>
                  </a:cubicBezTo>
                  <a:cubicBezTo>
                    <a:pt x="0" y="217391"/>
                    <a:pt x="217615" y="0"/>
                    <a:pt x="486057" y="0"/>
                  </a:cubicBezTo>
                  <a:cubicBezTo>
                    <a:pt x="754498" y="0"/>
                    <a:pt x="972113" y="217391"/>
                    <a:pt x="972113" y="485556"/>
                  </a:cubicBezTo>
                  <a:close/>
                </a:path>
              </a:pathLst>
            </a:custGeom>
            <a:solidFill>
              <a:srgbClr val="FFFFFF"/>
            </a:solidFill>
            <a:ln w="9514" cap="flat">
              <a:noFill/>
              <a:prstDash val="solid"/>
              <a:miter/>
            </a:ln>
          </p:spPr>
          <p:txBody>
            <a:bodyPr rtlCol="0" anchor="ctr"/>
            <a:lstStyle/>
            <a:p>
              <a:endParaRPr lang="nl-NL"/>
            </a:p>
          </p:txBody>
        </p:sp>
        <p:sp>
          <p:nvSpPr>
            <p:cNvPr id="38" name="Vrije vorm 37">
              <a:extLst>
                <a:ext uri="{FF2B5EF4-FFF2-40B4-BE49-F238E27FC236}">
                  <a16:creationId xmlns:a16="http://schemas.microsoft.com/office/drawing/2014/main" id="{545D84FB-D420-9D42-96E7-4FAFA942D039}"/>
                </a:ext>
              </a:extLst>
            </p:cNvPr>
            <p:cNvSpPr/>
            <p:nvPr/>
          </p:nvSpPr>
          <p:spPr>
            <a:xfrm>
              <a:off x="11041376" y="-1580810"/>
              <a:ext cx="437075" cy="457385"/>
            </a:xfrm>
            <a:custGeom>
              <a:avLst/>
              <a:gdLst>
                <a:gd name="connsiteX0" fmla="*/ 129818 w 611708"/>
                <a:gd name="connsiteY0" fmla="*/ 492877 h 640133"/>
                <a:gd name="connsiteX1" fmla="*/ 60626 w 611708"/>
                <a:gd name="connsiteY1" fmla="*/ 518832 h 640133"/>
                <a:gd name="connsiteX2" fmla="*/ 268392 w 611708"/>
                <a:gd name="connsiteY2" fmla="*/ 631213 h 640133"/>
                <a:gd name="connsiteX3" fmla="*/ 514228 w 611708"/>
                <a:gd name="connsiteY3" fmla="*/ 605352 h 640133"/>
                <a:gd name="connsiteX4" fmla="*/ 219949 w 611708"/>
                <a:gd name="connsiteY4" fmla="*/ 164292 h 640133"/>
                <a:gd name="connsiteX5" fmla="*/ 554011 w 611708"/>
                <a:gd name="connsiteY5" fmla="*/ 570744 h 640133"/>
                <a:gd name="connsiteX6" fmla="*/ 554011 w 611708"/>
                <a:gd name="connsiteY6" fmla="*/ 138336 h 640133"/>
                <a:gd name="connsiteX7" fmla="*/ 519368 w 611708"/>
                <a:gd name="connsiteY7" fmla="*/ 164292 h 640133"/>
                <a:gd name="connsiteX8" fmla="*/ 302941 w 611708"/>
                <a:gd name="connsiteY8" fmla="*/ 0 h 640133"/>
                <a:gd name="connsiteX9" fmla="*/ 285334 w 611708"/>
                <a:gd name="connsiteY9" fmla="*/ 45827 h 640133"/>
                <a:gd name="connsiteX10" fmla="*/ 8661 w 611708"/>
                <a:gd name="connsiteY10" fmla="*/ 17304 h 640133"/>
                <a:gd name="connsiteX11" fmla="*/ 51966 w 611708"/>
                <a:gd name="connsiteY11" fmla="*/ 268116 h 640133"/>
                <a:gd name="connsiteX12" fmla="*/ 0 w 611708"/>
                <a:gd name="connsiteY12" fmla="*/ 276673 h 640133"/>
                <a:gd name="connsiteX13" fmla="*/ 129818 w 611708"/>
                <a:gd name="connsiteY13" fmla="*/ 492877 h 64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1708" h="640133">
                  <a:moveTo>
                    <a:pt x="129818" y="492877"/>
                  </a:moveTo>
                  <a:lnTo>
                    <a:pt x="60626" y="518832"/>
                  </a:lnTo>
                  <a:cubicBezTo>
                    <a:pt x="60626" y="518832"/>
                    <a:pt x="180166" y="602690"/>
                    <a:pt x="268392" y="631213"/>
                  </a:cubicBezTo>
                  <a:cubicBezTo>
                    <a:pt x="358332" y="660497"/>
                    <a:pt x="515846" y="608585"/>
                    <a:pt x="514228" y="605352"/>
                  </a:cubicBezTo>
                  <a:cubicBezTo>
                    <a:pt x="358428" y="276673"/>
                    <a:pt x="219949" y="164292"/>
                    <a:pt x="219949" y="164292"/>
                  </a:cubicBezTo>
                  <a:cubicBezTo>
                    <a:pt x="358428" y="250812"/>
                    <a:pt x="554011" y="570744"/>
                    <a:pt x="554011" y="570744"/>
                  </a:cubicBezTo>
                  <a:cubicBezTo>
                    <a:pt x="683829" y="423756"/>
                    <a:pt x="554011" y="138336"/>
                    <a:pt x="554011" y="138336"/>
                  </a:cubicBezTo>
                  <a:lnTo>
                    <a:pt x="519368" y="164292"/>
                  </a:lnTo>
                  <a:cubicBezTo>
                    <a:pt x="454364" y="38981"/>
                    <a:pt x="302941" y="0"/>
                    <a:pt x="302941" y="0"/>
                  </a:cubicBezTo>
                  <a:lnTo>
                    <a:pt x="285334" y="45827"/>
                  </a:lnTo>
                  <a:cubicBezTo>
                    <a:pt x="181784" y="-8652"/>
                    <a:pt x="8661" y="17304"/>
                    <a:pt x="8661" y="17304"/>
                  </a:cubicBezTo>
                  <a:cubicBezTo>
                    <a:pt x="13800" y="77868"/>
                    <a:pt x="17322" y="181596"/>
                    <a:pt x="51966" y="268116"/>
                  </a:cubicBezTo>
                  <a:lnTo>
                    <a:pt x="0" y="276673"/>
                  </a:lnTo>
                  <a:cubicBezTo>
                    <a:pt x="0" y="276673"/>
                    <a:pt x="25983" y="389148"/>
                    <a:pt x="129818" y="492877"/>
                  </a:cubicBezTo>
                  <a:close/>
                </a:path>
              </a:pathLst>
            </a:custGeom>
            <a:solidFill>
              <a:srgbClr val="C3CD43"/>
            </a:solidFill>
            <a:ln w="9514" cap="flat">
              <a:noFill/>
              <a:prstDash val="solid"/>
              <a:miter/>
            </a:ln>
          </p:spPr>
          <p:txBody>
            <a:bodyPr rtlCol="0" anchor="ctr"/>
            <a:lstStyle/>
            <a:p>
              <a:endParaRPr lang="nl-NL"/>
            </a:p>
          </p:txBody>
        </p:sp>
        <p:sp>
          <p:nvSpPr>
            <p:cNvPr id="39" name="Vrije vorm 38">
              <a:extLst>
                <a:ext uri="{FF2B5EF4-FFF2-40B4-BE49-F238E27FC236}">
                  <a16:creationId xmlns:a16="http://schemas.microsoft.com/office/drawing/2014/main" id="{5DC22246-F311-F542-8413-BA16D39B4950}"/>
                </a:ext>
              </a:extLst>
            </p:cNvPr>
            <p:cNvSpPr/>
            <p:nvPr/>
          </p:nvSpPr>
          <p:spPr>
            <a:xfrm>
              <a:off x="10269307" y="-1713820"/>
              <a:ext cx="694612" cy="693666"/>
            </a:xfrm>
            <a:custGeom>
              <a:avLst/>
              <a:gdLst>
                <a:gd name="connsiteX0" fmla="*/ 971098 w 972144"/>
                <a:gd name="connsiteY0" fmla="*/ 485645 h 970820"/>
                <a:gd name="connsiteX1" fmla="*/ 535484 w 972144"/>
                <a:gd name="connsiteY1" fmla="*/ 968633 h 970820"/>
                <a:gd name="connsiteX2" fmla="*/ 535484 w 972144"/>
                <a:gd name="connsiteY2" fmla="*/ 968633 h 970820"/>
                <a:gd name="connsiteX3" fmla="*/ 501982 w 972144"/>
                <a:gd name="connsiteY3" fmla="*/ 970820 h 970820"/>
                <a:gd name="connsiteX4" fmla="*/ 496843 w 972144"/>
                <a:gd name="connsiteY4" fmla="*/ 970820 h 970820"/>
                <a:gd name="connsiteX5" fmla="*/ 496843 w 972144"/>
                <a:gd name="connsiteY5" fmla="*/ 970820 h 970820"/>
                <a:gd name="connsiteX6" fmla="*/ 485803 w 972144"/>
                <a:gd name="connsiteY6" fmla="*/ 970820 h 970820"/>
                <a:gd name="connsiteX7" fmla="*/ 477332 w 972144"/>
                <a:gd name="connsiteY7" fmla="*/ 970820 h 970820"/>
                <a:gd name="connsiteX8" fmla="*/ 472098 w 972144"/>
                <a:gd name="connsiteY8" fmla="*/ 970820 h 970820"/>
                <a:gd name="connsiteX9" fmla="*/ 441642 w 972144"/>
                <a:gd name="connsiteY9" fmla="*/ 969109 h 970820"/>
                <a:gd name="connsiteX10" fmla="*/ 441642 w 972144"/>
                <a:gd name="connsiteY10" fmla="*/ 969109 h 970820"/>
                <a:gd name="connsiteX11" fmla="*/ 2068 w 972144"/>
                <a:gd name="connsiteY11" fmla="*/ 441187 h 970820"/>
                <a:gd name="connsiteX12" fmla="*/ 530535 w 972144"/>
                <a:gd name="connsiteY12" fmla="*/ 2066 h 970820"/>
                <a:gd name="connsiteX13" fmla="*/ 972145 w 972144"/>
                <a:gd name="connsiteY13" fmla="*/ 485550 h 970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72144" h="970820">
                  <a:moveTo>
                    <a:pt x="971098" y="485645"/>
                  </a:moveTo>
                  <a:cubicBezTo>
                    <a:pt x="971126" y="734322"/>
                    <a:pt x="783074" y="942826"/>
                    <a:pt x="535484" y="968633"/>
                  </a:cubicBezTo>
                  <a:lnTo>
                    <a:pt x="535484" y="968633"/>
                  </a:lnTo>
                  <a:cubicBezTo>
                    <a:pt x="524444" y="969774"/>
                    <a:pt x="513213" y="970535"/>
                    <a:pt x="501982" y="970820"/>
                  </a:cubicBezTo>
                  <a:lnTo>
                    <a:pt x="496843" y="970820"/>
                  </a:lnTo>
                  <a:lnTo>
                    <a:pt x="496843" y="970820"/>
                  </a:lnTo>
                  <a:cubicBezTo>
                    <a:pt x="493131" y="970820"/>
                    <a:pt x="489515" y="970820"/>
                    <a:pt x="485803" y="970820"/>
                  </a:cubicBezTo>
                  <a:lnTo>
                    <a:pt x="477332" y="970820"/>
                  </a:lnTo>
                  <a:lnTo>
                    <a:pt x="472098" y="970820"/>
                  </a:lnTo>
                  <a:cubicBezTo>
                    <a:pt x="461914" y="970820"/>
                    <a:pt x="451730" y="969964"/>
                    <a:pt x="441642" y="969109"/>
                  </a:cubicBezTo>
                  <a:lnTo>
                    <a:pt x="441642" y="969109"/>
                  </a:lnTo>
                  <a:cubicBezTo>
                    <a:pt x="174325" y="944587"/>
                    <a:pt x="-22479" y="708228"/>
                    <a:pt x="2068" y="441187"/>
                  </a:cubicBezTo>
                  <a:cubicBezTo>
                    <a:pt x="26615" y="174145"/>
                    <a:pt x="263218" y="-22456"/>
                    <a:pt x="530535" y="2066"/>
                  </a:cubicBezTo>
                  <a:cubicBezTo>
                    <a:pt x="780688" y="25013"/>
                    <a:pt x="972125" y="234603"/>
                    <a:pt x="972145" y="485550"/>
                  </a:cubicBezTo>
                  <a:close/>
                </a:path>
              </a:pathLst>
            </a:custGeom>
            <a:solidFill>
              <a:srgbClr val="FFFFFF"/>
            </a:solidFill>
            <a:ln w="9514" cap="flat">
              <a:noFill/>
              <a:prstDash val="solid"/>
              <a:miter/>
            </a:ln>
          </p:spPr>
          <p:txBody>
            <a:bodyPr rtlCol="0" anchor="ctr"/>
            <a:lstStyle/>
            <a:p>
              <a:endParaRPr lang="nl-NL"/>
            </a:p>
          </p:txBody>
        </p:sp>
        <p:sp>
          <p:nvSpPr>
            <p:cNvPr id="40" name="Vrije vorm 39">
              <a:extLst>
                <a:ext uri="{FF2B5EF4-FFF2-40B4-BE49-F238E27FC236}">
                  <a16:creationId xmlns:a16="http://schemas.microsoft.com/office/drawing/2014/main" id="{04033372-EE00-A449-8B49-9C75EC5BF456}"/>
                </a:ext>
              </a:extLst>
            </p:cNvPr>
            <p:cNvSpPr/>
            <p:nvPr/>
          </p:nvSpPr>
          <p:spPr>
            <a:xfrm>
              <a:off x="10366843" y="-1629723"/>
              <a:ext cx="498470" cy="609840"/>
            </a:xfrm>
            <a:custGeom>
              <a:avLst/>
              <a:gdLst>
                <a:gd name="connsiteX0" fmla="*/ 344822 w 697634"/>
                <a:gd name="connsiteY0" fmla="*/ 673902 h 853501"/>
                <a:gd name="connsiteX1" fmla="*/ 349010 w 697634"/>
                <a:gd name="connsiteY1" fmla="*/ 667247 h 853501"/>
                <a:gd name="connsiteX2" fmla="*/ 354340 w 697634"/>
                <a:gd name="connsiteY2" fmla="*/ 678656 h 853501"/>
                <a:gd name="connsiteX3" fmla="*/ 341777 w 697634"/>
                <a:gd name="connsiteY3" fmla="*/ 678656 h 853501"/>
                <a:gd name="connsiteX4" fmla="*/ 344822 w 697634"/>
                <a:gd name="connsiteY4" fmla="*/ 673902 h 853501"/>
                <a:gd name="connsiteX5" fmla="*/ 697635 w 697634"/>
                <a:gd name="connsiteY5" fmla="*/ 417196 h 853501"/>
                <a:gd name="connsiteX6" fmla="*/ 677172 w 697634"/>
                <a:gd name="connsiteY6" fmla="*/ 341135 h 853501"/>
                <a:gd name="connsiteX7" fmla="*/ 667655 w 697634"/>
                <a:gd name="connsiteY7" fmla="*/ 246058 h 853501"/>
                <a:gd name="connsiteX8" fmla="*/ 581998 w 697634"/>
                <a:gd name="connsiteY8" fmla="*/ 120462 h 853501"/>
                <a:gd name="connsiteX9" fmla="*/ 498815 w 697634"/>
                <a:gd name="connsiteY9" fmla="*/ 55144 h 853501"/>
                <a:gd name="connsiteX10" fmla="*/ 489298 w 697634"/>
                <a:gd name="connsiteY10" fmla="*/ 55715 h 853501"/>
                <a:gd name="connsiteX11" fmla="*/ 409636 w 697634"/>
                <a:gd name="connsiteY11" fmla="*/ 0 h 853501"/>
                <a:gd name="connsiteX12" fmla="*/ 348820 w 697634"/>
                <a:gd name="connsiteY12" fmla="*/ 66554 h 853501"/>
                <a:gd name="connsiteX13" fmla="*/ 288003 w 697634"/>
                <a:gd name="connsiteY13" fmla="*/ 0 h 853501"/>
                <a:gd name="connsiteX14" fmla="*/ 208342 w 697634"/>
                <a:gd name="connsiteY14" fmla="*/ 55715 h 853501"/>
                <a:gd name="connsiteX15" fmla="*/ 198825 w 697634"/>
                <a:gd name="connsiteY15" fmla="*/ 55144 h 853501"/>
                <a:gd name="connsiteX16" fmla="*/ 115737 w 697634"/>
                <a:gd name="connsiteY16" fmla="*/ 120462 h 853501"/>
                <a:gd name="connsiteX17" fmla="*/ 30080 w 697634"/>
                <a:gd name="connsiteY17" fmla="*/ 246153 h 853501"/>
                <a:gd name="connsiteX18" fmla="*/ 20563 w 697634"/>
                <a:gd name="connsiteY18" fmla="*/ 341230 h 853501"/>
                <a:gd name="connsiteX19" fmla="*/ 5 w 697634"/>
                <a:gd name="connsiteY19" fmla="*/ 417291 h 853501"/>
                <a:gd name="connsiteX20" fmla="*/ 57110 w 697634"/>
                <a:gd name="connsiteY20" fmla="*/ 534425 h 853501"/>
                <a:gd name="connsiteX21" fmla="*/ 55397 w 697634"/>
                <a:gd name="connsiteY21" fmla="*/ 556007 h 853501"/>
                <a:gd name="connsiteX22" fmla="*/ 157233 w 697634"/>
                <a:gd name="connsiteY22" fmla="*/ 683695 h 853501"/>
                <a:gd name="connsiteX23" fmla="*/ 253455 w 697634"/>
                <a:gd name="connsiteY23" fmla="*/ 736273 h 853501"/>
                <a:gd name="connsiteX24" fmla="*/ 308275 w 697634"/>
                <a:gd name="connsiteY24" fmla="*/ 716402 h 853501"/>
                <a:gd name="connsiteX25" fmla="*/ 304373 w 697634"/>
                <a:gd name="connsiteY25" fmla="*/ 851790 h 853501"/>
                <a:gd name="connsiteX26" fmla="*/ 334829 w 697634"/>
                <a:gd name="connsiteY26" fmla="*/ 853502 h 853501"/>
                <a:gd name="connsiteX27" fmla="*/ 340064 w 697634"/>
                <a:gd name="connsiteY27" fmla="*/ 853502 h 853501"/>
                <a:gd name="connsiteX28" fmla="*/ 348534 w 697634"/>
                <a:gd name="connsiteY28" fmla="*/ 853502 h 853501"/>
                <a:gd name="connsiteX29" fmla="*/ 359575 w 697634"/>
                <a:gd name="connsiteY29" fmla="*/ 853502 h 853501"/>
                <a:gd name="connsiteX30" fmla="*/ 359575 w 697634"/>
                <a:gd name="connsiteY30" fmla="*/ 853502 h 853501"/>
                <a:gd name="connsiteX31" fmla="*/ 364714 w 697634"/>
                <a:gd name="connsiteY31" fmla="*/ 853502 h 853501"/>
                <a:gd name="connsiteX32" fmla="*/ 398215 w 697634"/>
                <a:gd name="connsiteY32" fmla="*/ 851315 h 853501"/>
                <a:gd name="connsiteX33" fmla="*/ 394599 w 697634"/>
                <a:gd name="connsiteY33" fmla="*/ 723247 h 853501"/>
                <a:gd name="connsiteX34" fmla="*/ 443138 w 697634"/>
                <a:gd name="connsiteY34" fmla="*/ 736463 h 853501"/>
                <a:gd name="connsiteX35" fmla="*/ 539264 w 697634"/>
                <a:gd name="connsiteY35" fmla="*/ 683885 h 853501"/>
                <a:gd name="connsiteX36" fmla="*/ 641291 w 697634"/>
                <a:gd name="connsiteY36" fmla="*/ 556198 h 853501"/>
                <a:gd name="connsiteX37" fmla="*/ 639578 w 697634"/>
                <a:gd name="connsiteY37" fmla="*/ 534615 h 853501"/>
                <a:gd name="connsiteX38" fmla="*/ 696968 w 697634"/>
                <a:gd name="connsiteY38" fmla="*/ 417101 h 85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97634" h="853501">
                  <a:moveTo>
                    <a:pt x="344822" y="673902"/>
                  </a:moveTo>
                  <a:cubicBezTo>
                    <a:pt x="346250" y="671716"/>
                    <a:pt x="347678" y="669529"/>
                    <a:pt x="349010" y="667247"/>
                  </a:cubicBezTo>
                  <a:cubicBezTo>
                    <a:pt x="350556" y="671153"/>
                    <a:pt x="352336" y="674963"/>
                    <a:pt x="354340" y="678656"/>
                  </a:cubicBezTo>
                  <a:lnTo>
                    <a:pt x="341777" y="678656"/>
                  </a:lnTo>
                  <a:cubicBezTo>
                    <a:pt x="342348" y="677135"/>
                    <a:pt x="343395" y="675519"/>
                    <a:pt x="344822" y="673902"/>
                  </a:cubicBezTo>
                  <a:close/>
                  <a:moveTo>
                    <a:pt x="697635" y="417196"/>
                  </a:moveTo>
                  <a:cubicBezTo>
                    <a:pt x="697666" y="390481"/>
                    <a:pt x="690605" y="364235"/>
                    <a:pt x="677172" y="341135"/>
                  </a:cubicBezTo>
                  <a:cubicBezTo>
                    <a:pt x="690446" y="309896"/>
                    <a:pt x="686858" y="274052"/>
                    <a:pt x="667655" y="246058"/>
                  </a:cubicBezTo>
                  <a:cubicBezTo>
                    <a:pt x="666277" y="191019"/>
                    <a:pt x="632767" y="141885"/>
                    <a:pt x="581998" y="120462"/>
                  </a:cubicBezTo>
                  <a:cubicBezTo>
                    <a:pt x="571948" y="82598"/>
                    <a:pt x="538019" y="55956"/>
                    <a:pt x="498815" y="55144"/>
                  </a:cubicBezTo>
                  <a:cubicBezTo>
                    <a:pt x="495634" y="55156"/>
                    <a:pt x="492457" y="55346"/>
                    <a:pt x="489298" y="55715"/>
                  </a:cubicBezTo>
                  <a:cubicBezTo>
                    <a:pt x="476520" y="22716"/>
                    <a:pt x="445047" y="704"/>
                    <a:pt x="409636" y="0"/>
                  </a:cubicBezTo>
                  <a:cubicBezTo>
                    <a:pt x="386033" y="0"/>
                    <a:pt x="359099" y="19015"/>
                    <a:pt x="348820" y="66554"/>
                  </a:cubicBezTo>
                  <a:cubicBezTo>
                    <a:pt x="334924" y="19966"/>
                    <a:pt x="311606" y="0"/>
                    <a:pt x="288003" y="0"/>
                  </a:cubicBezTo>
                  <a:cubicBezTo>
                    <a:pt x="252593" y="704"/>
                    <a:pt x="221119" y="22716"/>
                    <a:pt x="208342" y="55715"/>
                  </a:cubicBezTo>
                  <a:cubicBezTo>
                    <a:pt x="205183" y="55350"/>
                    <a:pt x="202005" y="55159"/>
                    <a:pt x="198825" y="55144"/>
                  </a:cubicBezTo>
                  <a:cubicBezTo>
                    <a:pt x="159656" y="55998"/>
                    <a:pt x="125777" y="82632"/>
                    <a:pt x="115737" y="120462"/>
                  </a:cubicBezTo>
                  <a:cubicBezTo>
                    <a:pt x="64953" y="141918"/>
                    <a:pt x="31445" y="191087"/>
                    <a:pt x="30080" y="246153"/>
                  </a:cubicBezTo>
                  <a:cubicBezTo>
                    <a:pt x="10894" y="274154"/>
                    <a:pt x="7307" y="309988"/>
                    <a:pt x="20563" y="341230"/>
                  </a:cubicBezTo>
                  <a:cubicBezTo>
                    <a:pt x="7092" y="364319"/>
                    <a:pt x="-2" y="390566"/>
                    <a:pt x="5" y="417291"/>
                  </a:cubicBezTo>
                  <a:cubicBezTo>
                    <a:pt x="-371" y="463114"/>
                    <a:pt x="20764" y="506467"/>
                    <a:pt x="57110" y="534425"/>
                  </a:cubicBezTo>
                  <a:cubicBezTo>
                    <a:pt x="55964" y="541562"/>
                    <a:pt x="55392" y="548779"/>
                    <a:pt x="55397" y="556007"/>
                  </a:cubicBezTo>
                  <a:cubicBezTo>
                    <a:pt x="55396" y="620279"/>
                    <a:pt x="99843" y="674378"/>
                    <a:pt x="157233" y="683695"/>
                  </a:cubicBezTo>
                  <a:cubicBezTo>
                    <a:pt x="178620" y="716049"/>
                    <a:pt x="214647" y="735735"/>
                    <a:pt x="253455" y="736273"/>
                  </a:cubicBezTo>
                  <a:cubicBezTo>
                    <a:pt x="273510" y="736356"/>
                    <a:pt x="292941" y="729313"/>
                    <a:pt x="308275" y="716402"/>
                  </a:cubicBezTo>
                  <a:lnTo>
                    <a:pt x="304373" y="851790"/>
                  </a:lnTo>
                  <a:cubicBezTo>
                    <a:pt x="314462" y="852646"/>
                    <a:pt x="324645" y="853312"/>
                    <a:pt x="334829" y="853502"/>
                  </a:cubicBezTo>
                  <a:lnTo>
                    <a:pt x="340064" y="853502"/>
                  </a:lnTo>
                  <a:lnTo>
                    <a:pt x="348534" y="853502"/>
                  </a:lnTo>
                  <a:cubicBezTo>
                    <a:pt x="352246" y="853502"/>
                    <a:pt x="355863" y="853502"/>
                    <a:pt x="359575" y="853502"/>
                  </a:cubicBezTo>
                  <a:lnTo>
                    <a:pt x="359575" y="853502"/>
                  </a:lnTo>
                  <a:lnTo>
                    <a:pt x="364714" y="853502"/>
                  </a:lnTo>
                  <a:cubicBezTo>
                    <a:pt x="375945" y="853502"/>
                    <a:pt x="387175" y="852456"/>
                    <a:pt x="398215" y="851315"/>
                  </a:cubicBezTo>
                  <a:lnTo>
                    <a:pt x="394599" y="723247"/>
                  </a:lnTo>
                  <a:cubicBezTo>
                    <a:pt x="409299" y="731922"/>
                    <a:pt x="426064" y="736486"/>
                    <a:pt x="443138" y="736463"/>
                  </a:cubicBezTo>
                  <a:cubicBezTo>
                    <a:pt x="481925" y="735944"/>
                    <a:pt x="517931" y="716250"/>
                    <a:pt x="539264" y="683885"/>
                  </a:cubicBezTo>
                  <a:cubicBezTo>
                    <a:pt x="596369" y="674378"/>
                    <a:pt x="641291" y="620469"/>
                    <a:pt x="641291" y="556198"/>
                  </a:cubicBezTo>
                  <a:cubicBezTo>
                    <a:pt x="641300" y="548969"/>
                    <a:pt x="640727" y="541752"/>
                    <a:pt x="639578" y="534615"/>
                  </a:cubicBezTo>
                  <a:cubicBezTo>
                    <a:pt x="676115" y="506616"/>
                    <a:pt x="697366" y="463100"/>
                    <a:pt x="696968" y="417101"/>
                  </a:cubicBezTo>
                  <a:close/>
                </a:path>
              </a:pathLst>
            </a:custGeom>
            <a:solidFill>
              <a:srgbClr val="E8A326"/>
            </a:solidFill>
            <a:ln w="9514" cap="flat">
              <a:noFill/>
              <a:prstDash val="solid"/>
              <a:miter/>
            </a:ln>
          </p:spPr>
          <p:txBody>
            <a:bodyPr rtlCol="0" anchor="ctr"/>
            <a:lstStyle/>
            <a:p>
              <a:endParaRPr lang="nl-NL"/>
            </a:p>
          </p:txBody>
        </p:sp>
        <p:sp>
          <p:nvSpPr>
            <p:cNvPr id="41" name="Vrije vorm 40">
              <a:extLst>
                <a:ext uri="{FF2B5EF4-FFF2-40B4-BE49-F238E27FC236}">
                  <a16:creationId xmlns:a16="http://schemas.microsoft.com/office/drawing/2014/main" id="{7E710D68-6BE8-1248-A148-0A53CBEF08B2}"/>
                </a:ext>
              </a:extLst>
            </p:cNvPr>
            <p:cNvSpPr/>
            <p:nvPr/>
          </p:nvSpPr>
          <p:spPr>
            <a:xfrm>
              <a:off x="10436686" y="-1453435"/>
              <a:ext cx="15096" cy="15081"/>
            </a:xfrm>
            <a:custGeom>
              <a:avLst/>
              <a:gdLst>
                <a:gd name="connsiteX0" fmla="*/ 10469 w 21128"/>
                <a:gd name="connsiteY0" fmla="*/ 21107 h 21106"/>
                <a:gd name="connsiteX1" fmla="*/ 21128 w 21128"/>
                <a:gd name="connsiteY1" fmla="*/ 10649 h 21106"/>
                <a:gd name="connsiteX2" fmla="*/ 10660 w 21128"/>
                <a:gd name="connsiteY2" fmla="*/ 0 h 21106"/>
                <a:gd name="connsiteX3" fmla="*/ 0 w 21128"/>
                <a:gd name="connsiteY3" fmla="*/ 10458 h 21106"/>
                <a:gd name="connsiteX4" fmla="*/ 0 w 21128"/>
                <a:gd name="connsiteY4" fmla="*/ 10553 h 21106"/>
                <a:gd name="connsiteX5" fmla="*/ 10469 w 21128"/>
                <a:gd name="connsiteY5" fmla="*/ 21107 h 21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28" h="21106">
                  <a:moveTo>
                    <a:pt x="10469" y="21107"/>
                  </a:moveTo>
                  <a:cubicBezTo>
                    <a:pt x="16304" y="21159"/>
                    <a:pt x="21076" y="16477"/>
                    <a:pt x="21128" y="10649"/>
                  </a:cubicBezTo>
                  <a:cubicBezTo>
                    <a:pt x="21181" y="4820"/>
                    <a:pt x="16494" y="53"/>
                    <a:pt x="10660" y="0"/>
                  </a:cubicBezTo>
                  <a:cubicBezTo>
                    <a:pt x="4825" y="-52"/>
                    <a:pt x="53" y="4630"/>
                    <a:pt x="0" y="10458"/>
                  </a:cubicBezTo>
                  <a:cubicBezTo>
                    <a:pt x="0" y="10490"/>
                    <a:pt x="0" y="10522"/>
                    <a:pt x="0" y="10553"/>
                  </a:cubicBezTo>
                  <a:cubicBezTo>
                    <a:pt x="0" y="16345"/>
                    <a:pt x="4672" y="21054"/>
                    <a:pt x="10469" y="21107"/>
                  </a:cubicBezTo>
                  <a:close/>
                </a:path>
              </a:pathLst>
            </a:custGeom>
            <a:solidFill>
              <a:srgbClr val="FFFFFF"/>
            </a:solidFill>
            <a:ln w="3330" cap="flat">
              <a:solidFill>
                <a:srgbClr val="E2A22E"/>
              </a:solidFill>
              <a:prstDash val="solid"/>
              <a:miter/>
            </a:ln>
          </p:spPr>
          <p:txBody>
            <a:bodyPr rtlCol="0" anchor="ctr"/>
            <a:lstStyle/>
            <a:p>
              <a:endParaRPr lang="nl-NL"/>
            </a:p>
          </p:txBody>
        </p:sp>
        <p:sp>
          <p:nvSpPr>
            <p:cNvPr id="42" name="Vrije vorm 41">
              <a:extLst>
                <a:ext uri="{FF2B5EF4-FFF2-40B4-BE49-F238E27FC236}">
                  <a16:creationId xmlns:a16="http://schemas.microsoft.com/office/drawing/2014/main" id="{0402B359-39E2-B847-A323-F1EB0AA577F1}"/>
                </a:ext>
              </a:extLst>
            </p:cNvPr>
            <p:cNvSpPr/>
            <p:nvPr/>
          </p:nvSpPr>
          <p:spPr>
            <a:xfrm>
              <a:off x="10648790" y="-1543243"/>
              <a:ext cx="15096" cy="15081"/>
            </a:xfrm>
            <a:custGeom>
              <a:avLst/>
              <a:gdLst>
                <a:gd name="connsiteX0" fmla="*/ 10564 w 21128"/>
                <a:gd name="connsiteY0" fmla="*/ 21107 h 21106"/>
                <a:gd name="connsiteX1" fmla="*/ 21129 w 21128"/>
                <a:gd name="connsiteY1" fmla="*/ 10553 h 21106"/>
                <a:gd name="connsiteX2" fmla="*/ 10564 w 21128"/>
                <a:gd name="connsiteY2" fmla="*/ 0 h 21106"/>
                <a:gd name="connsiteX3" fmla="*/ 0 w 21128"/>
                <a:gd name="connsiteY3" fmla="*/ 10553 h 21106"/>
                <a:gd name="connsiteX4" fmla="*/ 10564 w 21128"/>
                <a:gd name="connsiteY4" fmla="*/ 21107 h 21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28" h="21106">
                  <a:moveTo>
                    <a:pt x="10564" y="21107"/>
                  </a:moveTo>
                  <a:cubicBezTo>
                    <a:pt x="16399" y="21107"/>
                    <a:pt x="21129" y="16382"/>
                    <a:pt x="21129" y="10553"/>
                  </a:cubicBezTo>
                  <a:cubicBezTo>
                    <a:pt x="21129" y="4725"/>
                    <a:pt x="16399" y="0"/>
                    <a:pt x="10564" y="0"/>
                  </a:cubicBezTo>
                  <a:cubicBezTo>
                    <a:pt x="4730" y="0"/>
                    <a:pt x="0" y="4725"/>
                    <a:pt x="0" y="10553"/>
                  </a:cubicBezTo>
                  <a:cubicBezTo>
                    <a:pt x="0" y="16382"/>
                    <a:pt x="4730" y="21107"/>
                    <a:pt x="10564" y="21107"/>
                  </a:cubicBezTo>
                  <a:close/>
                </a:path>
              </a:pathLst>
            </a:custGeom>
            <a:solidFill>
              <a:srgbClr val="FFFFFF"/>
            </a:solidFill>
            <a:ln w="3330" cap="flat">
              <a:solidFill>
                <a:srgbClr val="E2A22E"/>
              </a:solidFill>
              <a:prstDash val="solid"/>
              <a:miter/>
            </a:ln>
          </p:spPr>
          <p:txBody>
            <a:bodyPr rtlCol="0" anchor="ctr"/>
            <a:lstStyle/>
            <a:p>
              <a:endParaRPr lang="nl-NL"/>
            </a:p>
          </p:txBody>
        </p:sp>
        <p:sp>
          <p:nvSpPr>
            <p:cNvPr id="43" name="Vrije vorm 42">
              <a:extLst>
                <a:ext uri="{FF2B5EF4-FFF2-40B4-BE49-F238E27FC236}">
                  <a16:creationId xmlns:a16="http://schemas.microsoft.com/office/drawing/2014/main" id="{76F0ABE2-3EA0-1E45-B5C9-8FFB2349EBF7}"/>
                </a:ext>
              </a:extLst>
            </p:cNvPr>
            <p:cNvSpPr/>
            <p:nvPr/>
          </p:nvSpPr>
          <p:spPr>
            <a:xfrm>
              <a:off x="10781534" y="-1371779"/>
              <a:ext cx="15096" cy="15081"/>
            </a:xfrm>
            <a:custGeom>
              <a:avLst/>
              <a:gdLst>
                <a:gd name="connsiteX0" fmla="*/ 0 w 21128"/>
                <a:gd name="connsiteY0" fmla="*/ 10554 h 21106"/>
                <a:gd name="connsiteX1" fmla="*/ 10565 w 21128"/>
                <a:gd name="connsiteY1" fmla="*/ 21107 h 21106"/>
                <a:gd name="connsiteX2" fmla="*/ 21129 w 21128"/>
                <a:gd name="connsiteY2" fmla="*/ 10553 h 21106"/>
                <a:gd name="connsiteX3" fmla="*/ 10564 w 21128"/>
                <a:gd name="connsiteY3" fmla="*/ 0 h 21106"/>
                <a:gd name="connsiteX4" fmla="*/ 10469 w 21128"/>
                <a:gd name="connsiteY4" fmla="*/ 0 h 21106"/>
                <a:gd name="connsiteX5" fmla="*/ 0 w 21128"/>
                <a:gd name="connsiteY5" fmla="*/ 10554 h 21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28" h="21106">
                  <a:moveTo>
                    <a:pt x="0" y="10554"/>
                  </a:moveTo>
                  <a:cubicBezTo>
                    <a:pt x="0" y="16382"/>
                    <a:pt x="4730" y="21107"/>
                    <a:pt x="10565" y="21107"/>
                  </a:cubicBezTo>
                  <a:cubicBezTo>
                    <a:pt x="16399" y="21107"/>
                    <a:pt x="21129" y="16382"/>
                    <a:pt x="21129" y="10553"/>
                  </a:cubicBezTo>
                  <a:cubicBezTo>
                    <a:pt x="21128" y="4725"/>
                    <a:pt x="16399" y="0"/>
                    <a:pt x="10564" y="0"/>
                  </a:cubicBezTo>
                  <a:cubicBezTo>
                    <a:pt x="10532" y="0"/>
                    <a:pt x="10501" y="0"/>
                    <a:pt x="10469" y="0"/>
                  </a:cubicBezTo>
                  <a:cubicBezTo>
                    <a:pt x="4672" y="53"/>
                    <a:pt x="0" y="4762"/>
                    <a:pt x="0" y="10554"/>
                  </a:cubicBezTo>
                  <a:close/>
                </a:path>
              </a:pathLst>
            </a:custGeom>
            <a:solidFill>
              <a:srgbClr val="FFFFFF"/>
            </a:solidFill>
            <a:ln w="3330" cap="flat">
              <a:solidFill>
                <a:srgbClr val="E2A22E"/>
              </a:solidFill>
              <a:prstDash val="solid"/>
              <a:miter/>
            </a:ln>
          </p:spPr>
          <p:txBody>
            <a:bodyPr rtlCol="0" anchor="ctr"/>
            <a:lstStyle/>
            <a:p>
              <a:endParaRPr lang="nl-NL"/>
            </a:p>
          </p:txBody>
        </p:sp>
        <p:sp>
          <p:nvSpPr>
            <p:cNvPr id="44" name="Vrije vorm 43">
              <a:extLst>
                <a:ext uri="{FF2B5EF4-FFF2-40B4-BE49-F238E27FC236}">
                  <a16:creationId xmlns:a16="http://schemas.microsoft.com/office/drawing/2014/main" id="{A142C218-1432-9443-A037-C40A17848518}"/>
                </a:ext>
              </a:extLst>
            </p:cNvPr>
            <p:cNvSpPr/>
            <p:nvPr/>
          </p:nvSpPr>
          <p:spPr>
            <a:xfrm>
              <a:off x="10754400" y="-1487469"/>
              <a:ext cx="15096" cy="15081"/>
            </a:xfrm>
            <a:custGeom>
              <a:avLst/>
              <a:gdLst>
                <a:gd name="connsiteX0" fmla="*/ 10564 w 21128"/>
                <a:gd name="connsiteY0" fmla="*/ 21107 h 21106"/>
                <a:gd name="connsiteX1" fmla="*/ 21129 w 21128"/>
                <a:gd name="connsiteY1" fmla="*/ 10553 h 21106"/>
                <a:gd name="connsiteX2" fmla="*/ 10564 w 21128"/>
                <a:gd name="connsiteY2" fmla="*/ 0 h 21106"/>
                <a:gd name="connsiteX3" fmla="*/ 0 w 21128"/>
                <a:gd name="connsiteY3" fmla="*/ 10553 h 21106"/>
                <a:gd name="connsiteX4" fmla="*/ 10564 w 21128"/>
                <a:gd name="connsiteY4" fmla="*/ 21107 h 21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28" h="21106">
                  <a:moveTo>
                    <a:pt x="10564" y="21107"/>
                  </a:moveTo>
                  <a:cubicBezTo>
                    <a:pt x="16399" y="21107"/>
                    <a:pt x="21129" y="16382"/>
                    <a:pt x="21129" y="10553"/>
                  </a:cubicBezTo>
                  <a:cubicBezTo>
                    <a:pt x="21129" y="4725"/>
                    <a:pt x="16399" y="0"/>
                    <a:pt x="10564" y="0"/>
                  </a:cubicBezTo>
                  <a:cubicBezTo>
                    <a:pt x="4730" y="0"/>
                    <a:pt x="0" y="4725"/>
                    <a:pt x="0" y="10553"/>
                  </a:cubicBezTo>
                  <a:cubicBezTo>
                    <a:pt x="0" y="16382"/>
                    <a:pt x="4730" y="21107"/>
                    <a:pt x="10564" y="21107"/>
                  </a:cubicBezTo>
                  <a:close/>
                </a:path>
              </a:pathLst>
            </a:custGeom>
            <a:solidFill>
              <a:srgbClr val="FFFFFF"/>
            </a:solidFill>
            <a:ln w="3330" cap="flat">
              <a:solidFill>
                <a:srgbClr val="E2A22E"/>
              </a:solidFill>
              <a:prstDash val="solid"/>
              <a:miter/>
            </a:ln>
          </p:spPr>
          <p:txBody>
            <a:bodyPr rtlCol="0" anchor="ctr"/>
            <a:lstStyle/>
            <a:p>
              <a:endParaRPr lang="nl-NL"/>
            </a:p>
          </p:txBody>
        </p:sp>
        <p:sp>
          <p:nvSpPr>
            <p:cNvPr id="45" name="Vrije vorm 44">
              <a:extLst>
                <a:ext uri="{FF2B5EF4-FFF2-40B4-BE49-F238E27FC236}">
                  <a16:creationId xmlns:a16="http://schemas.microsoft.com/office/drawing/2014/main" id="{295D19A7-1ACE-F644-99ED-D7967A92B72E}"/>
                </a:ext>
              </a:extLst>
            </p:cNvPr>
            <p:cNvSpPr/>
            <p:nvPr/>
          </p:nvSpPr>
          <p:spPr>
            <a:xfrm>
              <a:off x="10719854" y="-1525785"/>
              <a:ext cx="15096" cy="15081"/>
            </a:xfrm>
            <a:custGeom>
              <a:avLst/>
              <a:gdLst>
                <a:gd name="connsiteX0" fmla="*/ 10564 w 21128"/>
                <a:gd name="connsiteY0" fmla="*/ 21107 h 21106"/>
                <a:gd name="connsiteX1" fmla="*/ 21129 w 21128"/>
                <a:gd name="connsiteY1" fmla="*/ 10553 h 21106"/>
                <a:gd name="connsiteX2" fmla="*/ 10564 w 21128"/>
                <a:gd name="connsiteY2" fmla="*/ 0 h 21106"/>
                <a:gd name="connsiteX3" fmla="*/ 0 w 21128"/>
                <a:gd name="connsiteY3" fmla="*/ 10553 h 21106"/>
                <a:gd name="connsiteX4" fmla="*/ 10564 w 21128"/>
                <a:gd name="connsiteY4" fmla="*/ 21107 h 21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28" h="21106">
                  <a:moveTo>
                    <a:pt x="10564" y="21107"/>
                  </a:moveTo>
                  <a:cubicBezTo>
                    <a:pt x="16399" y="21107"/>
                    <a:pt x="21129" y="16382"/>
                    <a:pt x="21129" y="10553"/>
                  </a:cubicBezTo>
                  <a:cubicBezTo>
                    <a:pt x="21129" y="4725"/>
                    <a:pt x="16399" y="0"/>
                    <a:pt x="10564" y="0"/>
                  </a:cubicBezTo>
                  <a:cubicBezTo>
                    <a:pt x="4730" y="0"/>
                    <a:pt x="0" y="4725"/>
                    <a:pt x="0" y="10553"/>
                  </a:cubicBezTo>
                  <a:cubicBezTo>
                    <a:pt x="0" y="16382"/>
                    <a:pt x="4730" y="21107"/>
                    <a:pt x="10564" y="21107"/>
                  </a:cubicBezTo>
                  <a:close/>
                </a:path>
              </a:pathLst>
            </a:custGeom>
            <a:solidFill>
              <a:srgbClr val="FFFFFF"/>
            </a:solidFill>
            <a:ln w="3330" cap="flat">
              <a:solidFill>
                <a:srgbClr val="E2A22E"/>
              </a:solidFill>
              <a:prstDash val="solid"/>
              <a:miter/>
            </a:ln>
          </p:spPr>
          <p:txBody>
            <a:bodyPr rtlCol="0" anchor="ctr"/>
            <a:lstStyle/>
            <a:p>
              <a:endParaRPr lang="nl-NL"/>
            </a:p>
          </p:txBody>
        </p:sp>
        <p:sp>
          <p:nvSpPr>
            <p:cNvPr id="46" name="Vrije vorm 45">
              <a:extLst>
                <a:ext uri="{FF2B5EF4-FFF2-40B4-BE49-F238E27FC236}">
                  <a16:creationId xmlns:a16="http://schemas.microsoft.com/office/drawing/2014/main" id="{48AF449E-E4D8-0841-8A03-A917664B252C}"/>
                </a:ext>
              </a:extLst>
            </p:cNvPr>
            <p:cNvSpPr/>
            <p:nvPr/>
          </p:nvSpPr>
          <p:spPr>
            <a:xfrm>
              <a:off x="10731619" y="-1537537"/>
              <a:ext cx="15096" cy="15081"/>
            </a:xfrm>
            <a:custGeom>
              <a:avLst/>
              <a:gdLst>
                <a:gd name="connsiteX0" fmla="*/ 10564 w 21128"/>
                <a:gd name="connsiteY0" fmla="*/ 21107 h 21106"/>
                <a:gd name="connsiteX1" fmla="*/ 21129 w 21128"/>
                <a:gd name="connsiteY1" fmla="*/ 10553 h 21106"/>
                <a:gd name="connsiteX2" fmla="*/ 10564 w 21128"/>
                <a:gd name="connsiteY2" fmla="*/ 0 h 21106"/>
                <a:gd name="connsiteX3" fmla="*/ 0 w 21128"/>
                <a:gd name="connsiteY3" fmla="*/ 10553 h 21106"/>
                <a:gd name="connsiteX4" fmla="*/ 10564 w 21128"/>
                <a:gd name="connsiteY4" fmla="*/ 21107 h 21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28" h="21106">
                  <a:moveTo>
                    <a:pt x="10564" y="21107"/>
                  </a:moveTo>
                  <a:cubicBezTo>
                    <a:pt x="16399" y="21107"/>
                    <a:pt x="21129" y="16382"/>
                    <a:pt x="21129" y="10553"/>
                  </a:cubicBezTo>
                  <a:cubicBezTo>
                    <a:pt x="21129" y="4725"/>
                    <a:pt x="16399" y="0"/>
                    <a:pt x="10564" y="0"/>
                  </a:cubicBezTo>
                  <a:cubicBezTo>
                    <a:pt x="4730" y="0"/>
                    <a:pt x="0" y="4725"/>
                    <a:pt x="0" y="10553"/>
                  </a:cubicBezTo>
                  <a:cubicBezTo>
                    <a:pt x="0" y="16382"/>
                    <a:pt x="4730" y="21107"/>
                    <a:pt x="10564" y="21107"/>
                  </a:cubicBezTo>
                  <a:close/>
                </a:path>
              </a:pathLst>
            </a:custGeom>
            <a:solidFill>
              <a:srgbClr val="FFFFFF"/>
            </a:solidFill>
            <a:ln w="3330" cap="flat">
              <a:solidFill>
                <a:srgbClr val="E2A22E"/>
              </a:solidFill>
              <a:prstDash val="solid"/>
              <a:miter/>
            </a:ln>
          </p:spPr>
          <p:txBody>
            <a:bodyPr rtlCol="0" anchor="ctr"/>
            <a:lstStyle/>
            <a:p>
              <a:endParaRPr lang="nl-NL"/>
            </a:p>
          </p:txBody>
        </p:sp>
        <p:sp>
          <p:nvSpPr>
            <p:cNvPr id="47" name="Vrije vorm 46">
              <a:extLst>
                <a:ext uri="{FF2B5EF4-FFF2-40B4-BE49-F238E27FC236}">
                  <a16:creationId xmlns:a16="http://schemas.microsoft.com/office/drawing/2014/main" id="{08E8A3EF-CDB2-5E46-9DEA-92903EDA680D}"/>
                </a:ext>
              </a:extLst>
            </p:cNvPr>
            <p:cNvSpPr/>
            <p:nvPr/>
          </p:nvSpPr>
          <p:spPr>
            <a:xfrm>
              <a:off x="10515571" y="-1512605"/>
              <a:ext cx="15096" cy="15081"/>
            </a:xfrm>
            <a:custGeom>
              <a:avLst/>
              <a:gdLst>
                <a:gd name="connsiteX0" fmla="*/ 10564 w 21128"/>
                <a:gd name="connsiteY0" fmla="*/ 21107 h 21106"/>
                <a:gd name="connsiteX1" fmla="*/ 21129 w 21128"/>
                <a:gd name="connsiteY1" fmla="*/ 10553 h 21106"/>
                <a:gd name="connsiteX2" fmla="*/ 10564 w 21128"/>
                <a:gd name="connsiteY2" fmla="*/ 0 h 21106"/>
                <a:gd name="connsiteX3" fmla="*/ 0 w 21128"/>
                <a:gd name="connsiteY3" fmla="*/ 10553 h 21106"/>
                <a:gd name="connsiteX4" fmla="*/ 10564 w 21128"/>
                <a:gd name="connsiteY4" fmla="*/ 21107 h 21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28" h="21106">
                  <a:moveTo>
                    <a:pt x="10564" y="21107"/>
                  </a:moveTo>
                  <a:cubicBezTo>
                    <a:pt x="16399" y="21107"/>
                    <a:pt x="21129" y="16382"/>
                    <a:pt x="21129" y="10553"/>
                  </a:cubicBezTo>
                  <a:cubicBezTo>
                    <a:pt x="21129" y="4725"/>
                    <a:pt x="16399" y="0"/>
                    <a:pt x="10564" y="0"/>
                  </a:cubicBezTo>
                  <a:cubicBezTo>
                    <a:pt x="4730" y="0"/>
                    <a:pt x="0" y="4725"/>
                    <a:pt x="0" y="10553"/>
                  </a:cubicBezTo>
                  <a:cubicBezTo>
                    <a:pt x="0" y="16382"/>
                    <a:pt x="4730" y="21107"/>
                    <a:pt x="10564" y="21107"/>
                  </a:cubicBezTo>
                  <a:close/>
                </a:path>
              </a:pathLst>
            </a:custGeom>
            <a:solidFill>
              <a:srgbClr val="FFFFFF"/>
            </a:solidFill>
            <a:ln w="3330" cap="flat">
              <a:solidFill>
                <a:srgbClr val="E2A22E"/>
              </a:solidFill>
              <a:prstDash val="solid"/>
              <a:miter/>
            </a:ln>
          </p:spPr>
          <p:txBody>
            <a:bodyPr rtlCol="0" anchor="ctr"/>
            <a:lstStyle/>
            <a:p>
              <a:endParaRPr lang="nl-NL"/>
            </a:p>
          </p:txBody>
        </p:sp>
        <p:sp>
          <p:nvSpPr>
            <p:cNvPr id="48" name="Vrije vorm 47">
              <a:extLst>
                <a:ext uri="{FF2B5EF4-FFF2-40B4-BE49-F238E27FC236}">
                  <a16:creationId xmlns:a16="http://schemas.microsoft.com/office/drawing/2014/main" id="{FFA22E77-479F-9C44-8919-BA7E6FB36DE3}"/>
                </a:ext>
              </a:extLst>
            </p:cNvPr>
            <p:cNvSpPr/>
            <p:nvPr/>
          </p:nvSpPr>
          <p:spPr>
            <a:xfrm>
              <a:off x="10533116" y="-1504249"/>
              <a:ext cx="15096" cy="15081"/>
            </a:xfrm>
            <a:custGeom>
              <a:avLst/>
              <a:gdLst>
                <a:gd name="connsiteX0" fmla="*/ 21129 w 21128"/>
                <a:gd name="connsiteY0" fmla="*/ 10553 h 21106"/>
                <a:gd name="connsiteX1" fmla="*/ 10564 w 21128"/>
                <a:gd name="connsiteY1" fmla="*/ 21107 h 21106"/>
                <a:gd name="connsiteX2" fmla="*/ 0 w 21128"/>
                <a:gd name="connsiteY2" fmla="*/ 10553 h 21106"/>
                <a:gd name="connsiteX3" fmla="*/ 10564 w 21128"/>
                <a:gd name="connsiteY3" fmla="*/ 0 h 21106"/>
                <a:gd name="connsiteX4" fmla="*/ 21129 w 21128"/>
                <a:gd name="connsiteY4" fmla="*/ 10553 h 21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28" h="21106">
                  <a:moveTo>
                    <a:pt x="21129" y="10553"/>
                  </a:moveTo>
                  <a:cubicBezTo>
                    <a:pt x="21129" y="16382"/>
                    <a:pt x="16399" y="21107"/>
                    <a:pt x="10564" y="21107"/>
                  </a:cubicBezTo>
                  <a:cubicBezTo>
                    <a:pt x="4730" y="21107"/>
                    <a:pt x="0" y="16382"/>
                    <a:pt x="0" y="10553"/>
                  </a:cubicBezTo>
                  <a:cubicBezTo>
                    <a:pt x="0" y="4725"/>
                    <a:pt x="4730" y="0"/>
                    <a:pt x="10564" y="0"/>
                  </a:cubicBezTo>
                  <a:cubicBezTo>
                    <a:pt x="16399" y="0"/>
                    <a:pt x="21129" y="4725"/>
                    <a:pt x="21129" y="10553"/>
                  </a:cubicBezTo>
                  <a:close/>
                </a:path>
              </a:pathLst>
            </a:custGeom>
            <a:solidFill>
              <a:srgbClr val="FFFFFF"/>
            </a:solidFill>
            <a:ln w="3330" cap="flat">
              <a:solidFill>
                <a:srgbClr val="E2A22E"/>
              </a:solidFill>
              <a:prstDash val="solid"/>
              <a:miter/>
            </a:ln>
          </p:spPr>
          <p:txBody>
            <a:bodyPr rtlCol="0" anchor="ctr"/>
            <a:lstStyle/>
            <a:p>
              <a:endParaRPr lang="nl-NL"/>
            </a:p>
          </p:txBody>
        </p:sp>
        <p:sp>
          <p:nvSpPr>
            <p:cNvPr id="49" name="Vrije vorm 48">
              <a:extLst>
                <a:ext uri="{FF2B5EF4-FFF2-40B4-BE49-F238E27FC236}">
                  <a16:creationId xmlns:a16="http://schemas.microsoft.com/office/drawing/2014/main" id="{789C23BC-D1F0-F640-92BC-82BA7FE9D344}"/>
                </a:ext>
              </a:extLst>
            </p:cNvPr>
            <p:cNvSpPr/>
            <p:nvPr/>
          </p:nvSpPr>
          <p:spPr>
            <a:xfrm>
              <a:off x="10704077" y="-1312948"/>
              <a:ext cx="15096" cy="15081"/>
            </a:xfrm>
            <a:custGeom>
              <a:avLst/>
              <a:gdLst>
                <a:gd name="connsiteX0" fmla="*/ 21129 w 21128"/>
                <a:gd name="connsiteY0" fmla="*/ 10553 h 21106"/>
                <a:gd name="connsiteX1" fmla="*/ 10564 w 21128"/>
                <a:gd name="connsiteY1" fmla="*/ 0 h 21106"/>
                <a:gd name="connsiteX2" fmla="*/ 0 w 21128"/>
                <a:gd name="connsiteY2" fmla="*/ 10553 h 21106"/>
                <a:gd name="connsiteX3" fmla="*/ 10564 w 21128"/>
                <a:gd name="connsiteY3" fmla="*/ 21107 h 21106"/>
                <a:gd name="connsiteX4" fmla="*/ 21129 w 21128"/>
                <a:gd name="connsiteY4" fmla="*/ 10553 h 21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28" h="21106">
                  <a:moveTo>
                    <a:pt x="21129" y="10553"/>
                  </a:moveTo>
                  <a:cubicBezTo>
                    <a:pt x="21129" y="4725"/>
                    <a:pt x="16399" y="0"/>
                    <a:pt x="10564" y="0"/>
                  </a:cubicBezTo>
                  <a:cubicBezTo>
                    <a:pt x="4730" y="0"/>
                    <a:pt x="0" y="4725"/>
                    <a:pt x="0" y="10553"/>
                  </a:cubicBezTo>
                  <a:cubicBezTo>
                    <a:pt x="0" y="16382"/>
                    <a:pt x="4730" y="21107"/>
                    <a:pt x="10564" y="21107"/>
                  </a:cubicBezTo>
                  <a:cubicBezTo>
                    <a:pt x="16399" y="21107"/>
                    <a:pt x="21129" y="16382"/>
                    <a:pt x="21129" y="10553"/>
                  </a:cubicBezTo>
                  <a:close/>
                </a:path>
              </a:pathLst>
            </a:custGeom>
            <a:solidFill>
              <a:srgbClr val="FFFFFF"/>
            </a:solidFill>
            <a:ln w="3330" cap="flat">
              <a:solidFill>
                <a:srgbClr val="E2A22E"/>
              </a:solidFill>
              <a:prstDash val="solid"/>
              <a:miter/>
            </a:ln>
          </p:spPr>
          <p:txBody>
            <a:bodyPr rtlCol="0" anchor="ctr"/>
            <a:lstStyle/>
            <a:p>
              <a:endParaRPr lang="nl-NL"/>
            </a:p>
          </p:txBody>
        </p:sp>
        <p:sp>
          <p:nvSpPr>
            <p:cNvPr id="50" name="Vrije vorm 49">
              <a:extLst>
                <a:ext uri="{FF2B5EF4-FFF2-40B4-BE49-F238E27FC236}">
                  <a16:creationId xmlns:a16="http://schemas.microsoft.com/office/drawing/2014/main" id="{8D082D7B-E971-A845-B839-F547C5E28418}"/>
                </a:ext>
              </a:extLst>
            </p:cNvPr>
            <p:cNvSpPr/>
            <p:nvPr/>
          </p:nvSpPr>
          <p:spPr>
            <a:xfrm>
              <a:off x="10412961" y="-1568515"/>
              <a:ext cx="409873" cy="550612"/>
            </a:xfrm>
            <a:custGeom>
              <a:avLst/>
              <a:gdLst>
                <a:gd name="connsiteX0" fmla="*/ 571228 w 573638"/>
                <a:gd name="connsiteY0" fmla="*/ 230370 h 770609"/>
                <a:gd name="connsiteX1" fmla="*/ 571228 w 573638"/>
                <a:gd name="connsiteY1" fmla="*/ 230370 h 770609"/>
                <a:gd name="connsiteX2" fmla="*/ 558979 w 573638"/>
                <a:gd name="connsiteY2" fmla="*/ 230341 h 770609"/>
                <a:gd name="connsiteX3" fmla="*/ 558950 w 573638"/>
                <a:gd name="connsiteY3" fmla="*/ 230370 h 770609"/>
                <a:gd name="connsiteX4" fmla="*/ 538868 w 573638"/>
                <a:gd name="connsiteY4" fmla="*/ 250432 h 770609"/>
                <a:gd name="connsiteX5" fmla="*/ 528494 w 573638"/>
                <a:gd name="connsiteY5" fmla="*/ 240163 h 770609"/>
                <a:gd name="connsiteX6" fmla="*/ 544388 w 573638"/>
                <a:gd name="connsiteY6" fmla="*/ 224190 h 770609"/>
                <a:gd name="connsiteX7" fmla="*/ 546863 w 573638"/>
                <a:gd name="connsiteY7" fmla="*/ 218010 h 770609"/>
                <a:gd name="connsiteX8" fmla="*/ 546863 w 573638"/>
                <a:gd name="connsiteY8" fmla="*/ 203749 h 770609"/>
                <a:gd name="connsiteX9" fmla="*/ 544388 w 573638"/>
                <a:gd name="connsiteY9" fmla="*/ 197664 h 770609"/>
                <a:gd name="connsiteX10" fmla="*/ 534205 w 573638"/>
                <a:gd name="connsiteY10" fmla="*/ 187491 h 770609"/>
                <a:gd name="connsiteX11" fmla="*/ 528113 w 573638"/>
                <a:gd name="connsiteY11" fmla="*/ 184924 h 770609"/>
                <a:gd name="connsiteX12" fmla="*/ 528113 w 573638"/>
                <a:gd name="connsiteY12" fmla="*/ 184924 h 770609"/>
                <a:gd name="connsiteX13" fmla="*/ 519327 w 573638"/>
                <a:gd name="connsiteY13" fmla="*/ 193449 h 770609"/>
                <a:gd name="connsiteX14" fmla="*/ 521927 w 573638"/>
                <a:gd name="connsiteY14" fmla="*/ 199756 h 770609"/>
                <a:gd name="connsiteX15" fmla="*/ 529541 w 573638"/>
                <a:gd name="connsiteY15" fmla="*/ 207362 h 770609"/>
                <a:gd name="connsiteX16" fmla="*/ 529541 w 573638"/>
                <a:gd name="connsiteY16" fmla="*/ 214683 h 770609"/>
                <a:gd name="connsiteX17" fmla="*/ 496420 w 573638"/>
                <a:gd name="connsiteY17" fmla="*/ 247769 h 770609"/>
                <a:gd name="connsiteX18" fmla="*/ 496420 w 573638"/>
                <a:gd name="connsiteY18" fmla="*/ 191864 h 770609"/>
                <a:gd name="connsiteX19" fmla="*/ 516788 w 573638"/>
                <a:gd name="connsiteY19" fmla="*/ 171518 h 770609"/>
                <a:gd name="connsiteX20" fmla="*/ 519358 w 573638"/>
                <a:gd name="connsiteY20" fmla="*/ 165338 h 770609"/>
                <a:gd name="connsiteX21" fmla="*/ 519357 w 573638"/>
                <a:gd name="connsiteY21" fmla="*/ 145657 h 770609"/>
                <a:gd name="connsiteX22" fmla="*/ 509737 w 573638"/>
                <a:gd name="connsiteY22" fmla="*/ 137868 h 770609"/>
                <a:gd name="connsiteX23" fmla="*/ 501940 w 573638"/>
                <a:gd name="connsiteY23" fmla="*/ 145657 h 770609"/>
                <a:gd name="connsiteX24" fmla="*/ 501940 w 573638"/>
                <a:gd name="connsiteY24" fmla="*/ 161820 h 770609"/>
                <a:gd name="connsiteX25" fmla="*/ 496516 w 573638"/>
                <a:gd name="connsiteY25" fmla="*/ 167240 h 770609"/>
                <a:gd name="connsiteX26" fmla="*/ 496516 w 573638"/>
                <a:gd name="connsiteY26" fmla="*/ 148795 h 770609"/>
                <a:gd name="connsiteX27" fmla="*/ 486895 w 573638"/>
                <a:gd name="connsiteY27" fmla="*/ 141006 h 770609"/>
                <a:gd name="connsiteX28" fmla="*/ 479099 w 573638"/>
                <a:gd name="connsiteY28" fmla="*/ 148795 h 770609"/>
                <a:gd name="connsiteX29" fmla="*/ 479099 w 573638"/>
                <a:gd name="connsiteY29" fmla="*/ 157637 h 770609"/>
                <a:gd name="connsiteX30" fmla="*/ 470247 w 573638"/>
                <a:gd name="connsiteY30" fmla="*/ 148890 h 770609"/>
                <a:gd name="connsiteX31" fmla="*/ 470247 w 573638"/>
                <a:gd name="connsiteY31" fmla="*/ 115803 h 770609"/>
                <a:gd name="connsiteX32" fmla="*/ 461586 w 573638"/>
                <a:gd name="connsiteY32" fmla="*/ 107151 h 770609"/>
                <a:gd name="connsiteX33" fmla="*/ 452926 w 573638"/>
                <a:gd name="connsiteY33" fmla="*/ 115803 h 770609"/>
                <a:gd name="connsiteX34" fmla="*/ 452926 w 573638"/>
                <a:gd name="connsiteY34" fmla="*/ 152408 h 770609"/>
                <a:gd name="connsiteX35" fmla="*/ 455495 w 573638"/>
                <a:gd name="connsiteY35" fmla="*/ 158588 h 770609"/>
                <a:gd name="connsiteX36" fmla="*/ 479003 w 573638"/>
                <a:gd name="connsiteY36" fmla="*/ 182167 h 770609"/>
                <a:gd name="connsiteX37" fmla="*/ 479003 w 573638"/>
                <a:gd name="connsiteY37" fmla="*/ 264978 h 770609"/>
                <a:gd name="connsiteX38" fmla="*/ 457208 w 573638"/>
                <a:gd name="connsiteY38" fmla="*/ 286846 h 770609"/>
                <a:gd name="connsiteX39" fmla="*/ 457208 w 573638"/>
                <a:gd name="connsiteY39" fmla="*/ 217155 h 770609"/>
                <a:gd name="connsiteX40" fmla="*/ 447588 w 573638"/>
                <a:gd name="connsiteY40" fmla="*/ 209366 h 770609"/>
                <a:gd name="connsiteX41" fmla="*/ 439791 w 573638"/>
                <a:gd name="connsiteY41" fmla="*/ 217155 h 770609"/>
                <a:gd name="connsiteX42" fmla="*/ 439791 w 573638"/>
                <a:gd name="connsiteY42" fmla="*/ 245678 h 770609"/>
                <a:gd name="connsiteX43" fmla="*/ 410192 w 573638"/>
                <a:gd name="connsiteY43" fmla="*/ 216109 h 770609"/>
                <a:gd name="connsiteX44" fmla="*/ 428085 w 573638"/>
                <a:gd name="connsiteY44" fmla="*/ 198139 h 770609"/>
                <a:gd name="connsiteX45" fmla="*/ 430655 w 573638"/>
                <a:gd name="connsiteY45" fmla="*/ 192055 h 770609"/>
                <a:gd name="connsiteX46" fmla="*/ 430655 w 573638"/>
                <a:gd name="connsiteY46" fmla="*/ 139287 h 770609"/>
                <a:gd name="connsiteX47" fmla="*/ 421994 w 573638"/>
                <a:gd name="connsiteY47" fmla="*/ 130635 h 770609"/>
                <a:gd name="connsiteX48" fmla="*/ 413333 w 573638"/>
                <a:gd name="connsiteY48" fmla="*/ 139287 h 770609"/>
                <a:gd name="connsiteX49" fmla="*/ 413333 w 573638"/>
                <a:gd name="connsiteY49" fmla="*/ 188442 h 770609"/>
                <a:gd name="connsiteX50" fmla="*/ 390491 w 573638"/>
                <a:gd name="connsiteY50" fmla="*/ 211165 h 770609"/>
                <a:gd name="connsiteX51" fmla="*/ 389825 w 573638"/>
                <a:gd name="connsiteY51" fmla="*/ 212211 h 770609"/>
                <a:gd name="connsiteX52" fmla="*/ 378975 w 573638"/>
                <a:gd name="connsiteY52" fmla="*/ 223145 h 770609"/>
                <a:gd name="connsiteX53" fmla="*/ 378946 w 573638"/>
                <a:gd name="connsiteY53" fmla="*/ 235380 h 770609"/>
                <a:gd name="connsiteX54" fmla="*/ 378975 w 573638"/>
                <a:gd name="connsiteY54" fmla="*/ 235409 h 770609"/>
                <a:gd name="connsiteX55" fmla="*/ 391252 w 573638"/>
                <a:gd name="connsiteY55" fmla="*/ 235409 h 770609"/>
                <a:gd name="connsiteX56" fmla="*/ 398105 w 573638"/>
                <a:gd name="connsiteY56" fmla="*/ 228564 h 770609"/>
                <a:gd name="connsiteX57" fmla="*/ 439791 w 573638"/>
                <a:gd name="connsiteY57" fmla="*/ 270207 h 770609"/>
                <a:gd name="connsiteX58" fmla="*/ 397724 w 573638"/>
                <a:gd name="connsiteY58" fmla="*/ 312231 h 770609"/>
                <a:gd name="connsiteX59" fmla="*/ 388207 w 573638"/>
                <a:gd name="connsiteY59" fmla="*/ 302724 h 770609"/>
                <a:gd name="connsiteX60" fmla="*/ 375929 w 573638"/>
                <a:gd name="connsiteY60" fmla="*/ 302724 h 770609"/>
                <a:gd name="connsiteX61" fmla="*/ 375929 w 573638"/>
                <a:gd name="connsiteY61" fmla="*/ 314988 h 770609"/>
                <a:gd name="connsiteX62" fmla="*/ 391443 w 573638"/>
                <a:gd name="connsiteY62" fmla="*/ 330581 h 770609"/>
                <a:gd name="connsiteX63" fmla="*/ 403720 w 573638"/>
                <a:gd name="connsiteY63" fmla="*/ 330581 h 770609"/>
                <a:gd name="connsiteX64" fmla="*/ 407813 w 573638"/>
                <a:gd name="connsiteY64" fmla="*/ 326493 h 770609"/>
                <a:gd name="connsiteX65" fmla="*/ 413428 w 573638"/>
                <a:gd name="connsiteY65" fmla="*/ 332197 h 770609"/>
                <a:gd name="connsiteX66" fmla="*/ 413428 w 573638"/>
                <a:gd name="connsiteY66" fmla="*/ 339518 h 770609"/>
                <a:gd name="connsiteX67" fmla="*/ 423048 w 573638"/>
                <a:gd name="connsiteY67" fmla="*/ 347307 h 770609"/>
                <a:gd name="connsiteX68" fmla="*/ 430845 w 573638"/>
                <a:gd name="connsiteY68" fmla="*/ 339518 h 770609"/>
                <a:gd name="connsiteX69" fmla="*/ 430845 w 573638"/>
                <a:gd name="connsiteY69" fmla="*/ 328775 h 770609"/>
                <a:gd name="connsiteX70" fmla="*/ 428275 w 573638"/>
                <a:gd name="connsiteY70" fmla="*/ 322595 h 770609"/>
                <a:gd name="connsiteX71" fmla="*/ 420090 w 573638"/>
                <a:gd name="connsiteY71" fmla="*/ 314418 h 770609"/>
                <a:gd name="connsiteX72" fmla="*/ 439696 w 573638"/>
                <a:gd name="connsiteY72" fmla="*/ 294832 h 770609"/>
                <a:gd name="connsiteX73" fmla="*/ 439696 w 573638"/>
                <a:gd name="connsiteY73" fmla="*/ 370133 h 770609"/>
                <a:gd name="connsiteX74" fmla="*/ 411144 w 573638"/>
                <a:gd name="connsiteY74" fmla="*/ 398656 h 770609"/>
                <a:gd name="connsiteX75" fmla="*/ 390015 w 573638"/>
                <a:gd name="connsiteY75" fmla="*/ 398656 h 770609"/>
                <a:gd name="connsiteX76" fmla="*/ 397344 w 573638"/>
                <a:gd name="connsiteY76" fmla="*/ 391335 h 770609"/>
                <a:gd name="connsiteX77" fmla="*/ 397373 w 573638"/>
                <a:gd name="connsiteY77" fmla="*/ 379099 h 770609"/>
                <a:gd name="connsiteX78" fmla="*/ 397344 w 573638"/>
                <a:gd name="connsiteY78" fmla="*/ 379070 h 770609"/>
                <a:gd name="connsiteX79" fmla="*/ 353944 w 573638"/>
                <a:gd name="connsiteY79" fmla="*/ 335715 h 770609"/>
                <a:gd name="connsiteX80" fmla="*/ 353944 w 573638"/>
                <a:gd name="connsiteY80" fmla="*/ 302629 h 770609"/>
                <a:gd name="connsiteX81" fmla="*/ 400580 w 573638"/>
                <a:gd name="connsiteY81" fmla="*/ 256136 h 770609"/>
                <a:gd name="connsiteX82" fmla="*/ 400385 w 573638"/>
                <a:gd name="connsiteY82" fmla="*/ 243767 h 770609"/>
                <a:gd name="connsiteX83" fmla="*/ 394488 w 573638"/>
                <a:gd name="connsiteY83" fmla="*/ 241304 h 770609"/>
                <a:gd name="connsiteX84" fmla="*/ 394488 w 573638"/>
                <a:gd name="connsiteY84" fmla="*/ 241304 h 770609"/>
                <a:gd name="connsiteX85" fmla="*/ 388302 w 573638"/>
                <a:gd name="connsiteY85" fmla="*/ 243871 h 770609"/>
                <a:gd name="connsiteX86" fmla="*/ 354039 w 573638"/>
                <a:gd name="connsiteY86" fmla="*/ 278099 h 770609"/>
                <a:gd name="connsiteX87" fmla="*/ 354039 w 573638"/>
                <a:gd name="connsiteY87" fmla="*/ 260985 h 770609"/>
                <a:gd name="connsiteX88" fmla="*/ 344419 w 573638"/>
                <a:gd name="connsiteY88" fmla="*/ 253196 h 770609"/>
                <a:gd name="connsiteX89" fmla="*/ 336622 w 573638"/>
                <a:gd name="connsiteY89" fmla="*/ 260985 h 770609"/>
                <a:gd name="connsiteX90" fmla="*/ 336622 w 573638"/>
                <a:gd name="connsiteY90" fmla="*/ 310235 h 770609"/>
                <a:gd name="connsiteX91" fmla="*/ 329199 w 573638"/>
                <a:gd name="connsiteY91" fmla="*/ 302724 h 770609"/>
                <a:gd name="connsiteX92" fmla="*/ 329199 w 573638"/>
                <a:gd name="connsiteY92" fmla="*/ 283708 h 770609"/>
                <a:gd name="connsiteX93" fmla="*/ 321402 w 573638"/>
                <a:gd name="connsiteY93" fmla="*/ 274098 h 770609"/>
                <a:gd name="connsiteX94" fmla="*/ 311782 w 573638"/>
                <a:gd name="connsiteY94" fmla="*/ 281887 h 770609"/>
                <a:gd name="connsiteX95" fmla="*/ 311782 w 573638"/>
                <a:gd name="connsiteY95" fmla="*/ 283708 h 770609"/>
                <a:gd name="connsiteX96" fmla="*/ 311782 w 573638"/>
                <a:gd name="connsiteY96" fmla="*/ 305956 h 770609"/>
                <a:gd name="connsiteX97" fmla="*/ 314351 w 573638"/>
                <a:gd name="connsiteY97" fmla="*/ 312136 h 770609"/>
                <a:gd name="connsiteX98" fmla="*/ 336622 w 573638"/>
                <a:gd name="connsiteY98" fmla="*/ 334384 h 770609"/>
                <a:gd name="connsiteX99" fmla="*/ 336622 w 573638"/>
                <a:gd name="connsiteY99" fmla="*/ 338758 h 770609"/>
                <a:gd name="connsiteX100" fmla="*/ 339192 w 573638"/>
                <a:gd name="connsiteY100" fmla="*/ 344938 h 770609"/>
                <a:gd name="connsiteX101" fmla="*/ 353087 w 573638"/>
                <a:gd name="connsiteY101" fmla="*/ 358724 h 770609"/>
                <a:gd name="connsiteX102" fmla="*/ 323678 w 573638"/>
                <a:gd name="connsiteY102" fmla="*/ 388102 h 770609"/>
                <a:gd name="connsiteX103" fmla="*/ 323649 w 573638"/>
                <a:gd name="connsiteY103" fmla="*/ 400338 h 770609"/>
                <a:gd name="connsiteX104" fmla="*/ 323678 w 573638"/>
                <a:gd name="connsiteY104" fmla="*/ 400367 h 770609"/>
                <a:gd name="connsiteX105" fmla="*/ 335956 w 573638"/>
                <a:gd name="connsiteY105" fmla="*/ 400367 h 770609"/>
                <a:gd name="connsiteX106" fmla="*/ 365365 w 573638"/>
                <a:gd name="connsiteY106" fmla="*/ 370989 h 770609"/>
                <a:gd name="connsiteX107" fmla="*/ 378975 w 573638"/>
                <a:gd name="connsiteY107" fmla="*/ 384680 h 770609"/>
                <a:gd name="connsiteX108" fmla="*/ 299314 w 573638"/>
                <a:gd name="connsiteY108" fmla="*/ 465114 h 770609"/>
                <a:gd name="connsiteX109" fmla="*/ 299314 w 573638"/>
                <a:gd name="connsiteY109" fmla="*/ 276007 h 770609"/>
                <a:gd name="connsiteX110" fmla="*/ 403340 w 573638"/>
                <a:gd name="connsiteY110" fmla="*/ 172088 h 770609"/>
                <a:gd name="connsiteX111" fmla="*/ 405909 w 573638"/>
                <a:gd name="connsiteY111" fmla="*/ 165908 h 770609"/>
                <a:gd name="connsiteX112" fmla="*/ 405909 w 573638"/>
                <a:gd name="connsiteY112" fmla="*/ 118370 h 770609"/>
                <a:gd name="connsiteX113" fmla="*/ 430845 w 573638"/>
                <a:gd name="connsiteY113" fmla="*/ 93365 h 770609"/>
                <a:gd name="connsiteX114" fmla="*/ 430874 w 573638"/>
                <a:gd name="connsiteY114" fmla="*/ 81129 h 770609"/>
                <a:gd name="connsiteX115" fmla="*/ 430845 w 573638"/>
                <a:gd name="connsiteY115" fmla="*/ 81100 h 770609"/>
                <a:gd name="connsiteX116" fmla="*/ 424754 w 573638"/>
                <a:gd name="connsiteY116" fmla="*/ 78533 h 770609"/>
                <a:gd name="connsiteX117" fmla="*/ 424754 w 573638"/>
                <a:gd name="connsiteY117" fmla="*/ 78533 h 770609"/>
                <a:gd name="connsiteX118" fmla="*/ 418568 w 573638"/>
                <a:gd name="connsiteY118" fmla="*/ 81100 h 770609"/>
                <a:gd name="connsiteX119" fmla="*/ 405909 w 573638"/>
                <a:gd name="connsiteY119" fmla="*/ 93745 h 770609"/>
                <a:gd name="connsiteX120" fmla="*/ 405909 w 573638"/>
                <a:gd name="connsiteY120" fmla="*/ 68930 h 770609"/>
                <a:gd name="connsiteX121" fmla="*/ 403340 w 573638"/>
                <a:gd name="connsiteY121" fmla="*/ 62846 h 770609"/>
                <a:gd name="connsiteX122" fmla="*/ 382687 w 573638"/>
                <a:gd name="connsiteY122" fmla="*/ 42119 h 770609"/>
                <a:gd name="connsiteX123" fmla="*/ 376500 w 573638"/>
                <a:gd name="connsiteY123" fmla="*/ 39647 h 770609"/>
                <a:gd name="connsiteX124" fmla="*/ 376500 w 573638"/>
                <a:gd name="connsiteY124" fmla="*/ 39647 h 770609"/>
                <a:gd name="connsiteX125" fmla="*/ 367810 w 573638"/>
                <a:gd name="connsiteY125" fmla="*/ 48269 h 770609"/>
                <a:gd name="connsiteX126" fmla="*/ 370409 w 573638"/>
                <a:gd name="connsiteY126" fmla="*/ 54479 h 770609"/>
                <a:gd name="connsiteX127" fmla="*/ 388492 w 573638"/>
                <a:gd name="connsiteY127" fmla="*/ 72543 h 770609"/>
                <a:gd name="connsiteX128" fmla="*/ 388492 w 573638"/>
                <a:gd name="connsiteY128" fmla="*/ 162296 h 770609"/>
                <a:gd name="connsiteX129" fmla="*/ 343855 w 573638"/>
                <a:gd name="connsiteY129" fmla="*/ 206982 h 770609"/>
                <a:gd name="connsiteX130" fmla="*/ 343855 w 573638"/>
                <a:gd name="connsiteY130" fmla="*/ 161155 h 770609"/>
                <a:gd name="connsiteX131" fmla="*/ 379832 w 573638"/>
                <a:gd name="connsiteY131" fmla="*/ 125216 h 770609"/>
                <a:gd name="connsiteX132" fmla="*/ 382401 w 573638"/>
                <a:gd name="connsiteY132" fmla="*/ 119131 h 770609"/>
                <a:gd name="connsiteX133" fmla="*/ 382401 w 573638"/>
                <a:gd name="connsiteY133" fmla="*/ 96788 h 770609"/>
                <a:gd name="connsiteX134" fmla="*/ 372781 w 573638"/>
                <a:gd name="connsiteY134" fmla="*/ 88999 h 770609"/>
                <a:gd name="connsiteX135" fmla="*/ 364984 w 573638"/>
                <a:gd name="connsiteY135" fmla="*/ 96788 h 770609"/>
                <a:gd name="connsiteX136" fmla="*/ 364984 w 573638"/>
                <a:gd name="connsiteY136" fmla="*/ 115803 h 770609"/>
                <a:gd name="connsiteX137" fmla="*/ 349851 w 573638"/>
                <a:gd name="connsiteY137" fmla="*/ 130920 h 770609"/>
                <a:gd name="connsiteX138" fmla="*/ 349851 w 573638"/>
                <a:gd name="connsiteY138" fmla="*/ 70452 h 770609"/>
                <a:gd name="connsiteX139" fmla="*/ 340231 w 573638"/>
                <a:gd name="connsiteY139" fmla="*/ 62663 h 770609"/>
                <a:gd name="connsiteX140" fmla="*/ 332434 w 573638"/>
                <a:gd name="connsiteY140" fmla="*/ 70452 h 770609"/>
                <a:gd name="connsiteX141" fmla="*/ 332434 w 573638"/>
                <a:gd name="connsiteY141" fmla="*/ 148129 h 770609"/>
                <a:gd name="connsiteX142" fmla="*/ 329008 w 573638"/>
                <a:gd name="connsiteY142" fmla="*/ 151552 h 770609"/>
                <a:gd name="connsiteX143" fmla="*/ 326438 w 573638"/>
                <a:gd name="connsiteY143" fmla="*/ 157732 h 770609"/>
                <a:gd name="connsiteX144" fmla="*/ 326439 w 573638"/>
                <a:gd name="connsiteY144" fmla="*/ 224285 h 770609"/>
                <a:gd name="connsiteX145" fmla="*/ 299314 w 573638"/>
                <a:gd name="connsiteY145" fmla="*/ 251477 h 770609"/>
                <a:gd name="connsiteX146" fmla="*/ 299314 w 573638"/>
                <a:gd name="connsiteY146" fmla="*/ 84143 h 770609"/>
                <a:gd name="connsiteX147" fmla="*/ 299314 w 573638"/>
                <a:gd name="connsiteY147" fmla="*/ 83097 h 770609"/>
                <a:gd name="connsiteX148" fmla="*/ 319015 w 573638"/>
                <a:gd name="connsiteY148" fmla="*/ 62560 h 770609"/>
                <a:gd name="connsiteX149" fmla="*/ 321585 w 573638"/>
                <a:gd name="connsiteY149" fmla="*/ 56380 h 770609"/>
                <a:gd name="connsiteX150" fmla="*/ 319015 w 573638"/>
                <a:gd name="connsiteY150" fmla="*/ 50200 h 770609"/>
                <a:gd name="connsiteX151" fmla="*/ 312924 w 573638"/>
                <a:gd name="connsiteY151" fmla="*/ 47728 h 770609"/>
                <a:gd name="connsiteX152" fmla="*/ 312924 w 573638"/>
                <a:gd name="connsiteY152" fmla="*/ 47728 h 770609"/>
                <a:gd name="connsiteX153" fmla="*/ 306737 w 573638"/>
                <a:gd name="connsiteY153" fmla="*/ 50200 h 770609"/>
                <a:gd name="connsiteX154" fmla="*/ 288749 w 573638"/>
                <a:gd name="connsiteY154" fmla="*/ 68170 h 770609"/>
                <a:gd name="connsiteX155" fmla="*/ 237736 w 573638"/>
                <a:gd name="connsiteY155" fmla="*/ 17209 h 770609"/>
                <a:gd name="connsiteX156" fmla="*/ 221175 w 573638"/>
                <a:gd name="connsiteY156" fmla="*/ 15593 h 770609"/>
                <a:gd name="connsiteX157" fmla="*/ 222698 w 573638"/>
                <a:gd name="connsiteY157" fmla="*/ 10553 h 770609"/>
                <a:gd name="connsiteX158" fmla="*/ 212134 w 573638"/>
                <a:gd name="connsiteY158" fmla="*/ 0 h 770609"/>
                <a:gd name="connsiteX159" fmla="*/ 201569 w 573638"/>
                <a:gd name="connsiteY159" fmla="*/ 10553 h 770609"/>
                <a:gd name="connsiteX160" fmla="*/ 212134 w 573638"/>
                <a:gd name="connsiteY160" fmla="*/ 21107 h 770609"/>
                <a:gd name="connsiteX161" fmla="*/ 217083 w 573638"/>
                <a:gd name="connsiteY161" fmla="*/ 19681 h 770609"/>
                <a:gd name="connsiteX162" fmla="*/ 218796 w 573638"/>
                <a:gd name="connsiteY162" fmla="*/ 36129 h 770609"/>
                <a:gd name="connsiteX163" fmla="*/ 271903 w 573638"/>
                <a:gd name="connsiteY163" fmla="*/ 89372 h 770609"/>
                <a:gd name="connsiteX164" fmla="*/ 271903 w 573638"/>
                <a:gd name="connsiteY164" fmla="*/ 132917 h 770609"/>
                <a:gd name="connsiteX165" fmla="*/ 235547 w 573638"/>
                <a:gd name="connsiteY165" fmla="*/ 96598 h 770609"/>
                <a:gd name="connsiteX166" fmla="*/ 235547 w 573638"/>
                <a:gd name="connsiteY166" fmla="*/ 64272 h 770609"/>
                <a:gd name="connsiteX167" fmla="*/ 227750 w 573638"/>
                <a:gd name="connsiteY167" fmla="*/ 54661 h 770609"/>
                <a:gd name="connsiteX168" fmla="*/ 218130 w 573638"/>
                <a:gd name="connsiteY168" fmla="*/ 62450 h 770609"/>
                <a:gd name="connsiteX169" fmla="*/ 218130 w 573638"/>
                <a:gd name="connsiteY169" fmla="*/ 64272 h 770609"/>
                <a:gd name="connsiteX170" fmla="*/ 218130 w 573638"/>
                <a:gd name="connsiteY170" fmla="*/ 91464 h 770609"/>
                <a:gd name="connsiteX171" fmla="*/ 201474 w 573638"/>
                <a:gd name="connsiteY171" fmla="*/ 91464 h 770609"/>
                <a:gd name="connsiteX172" fmla="*/ 193677 w 573638"/>
                <a:gd name="connsiteY172" fmla="*/ 101074 h 770609"/>
                <a:gd name="connsiteX173" fmla="*/ 201474 w 573638"/>
                <a:gd name="connsiteY173" fmla="*/ 108863 h 770609"/>
                <a:gd name="connsiteX174" fmla="*/ 223174 w 573638"/>
                <a:gd name="connsiteY174" fmla="*/ 108863 h 770609"/>
                <a:gd name="connsiteX175" fmla="*/ 271903 w 573638"/>
                <a:gd name="connsiteY175" fmla="*/ 157637 h 770609"/>
                <a:gd name="connsiteX176" fmla="*/ 271903 w 573638"/>
                <a:gd name="connsiteY176" fmla="*/ 209453 h 770609"/>
                <a:gd name="connsiteX177" fmla="*/ 234500 w 573638"/>
                <a:gd name="connsiteY177" fmla="*/ 172088 h 770609"/>
                <a:gd name="connsiteX178" fmla="*/ 228409 w 573638"/>
                <a:gd name="connsiteY178" fmla="*/ 169521 h 770609"/>
                <a:gd name="connsiteX179" fmla="*/ 203092 w 573638"/>
                <a:gd name="connsiteY179" fmla="*/ 169521 h 770609"/>
                <a:gd name="connsiteX180" fmla="*/ 162548 w 573638"/>
                <a:gd name="connsiteY180" fmla="*/ 129114 h 770609"/>
                <a:gd name="connsiteX181" fmla="*/ 162548 w 573638"/>
                <a:gd name="connsiteY181" fmla="*/ 111049 h 770609"/>
                <a:gd name="connsiteX182" fmla="*/ 153887 w 573638"/>
                <a:gd name="connsiteY182" fmla="*/ 102397 h 770609"/>
                <a:gd name="connsiteX183" fmla="*/ 145226 w 573638"/>
                <a:gd name="connsiteY183" fmla="*/ 111049 h 770609"/>
                <a:gd name="connsiteX184" fmla="*/ 145226 w 573638"/>
                <a:gd name="connsiteY184" fmla="*/ 132822 h 770609"/>
                <a:gd name="connsiteX185" fmla="*/ 147701 w 573638"/>
                <a:gd name="connsiteY185" fmla="*/ 139002 h 770609"/>
                <a:gd name="connsiteX186" fmla="*/ 193384 w 573638"/>
                <a:gd name="connsiteY186" fmla="*/ 184543 h 770609"/>
                <a:gd name="connsiteX187" fmla="*/ 199476 w 573638"/>
                <a:gd name="connsiteY187" fmla="*/ 187111 h 770609"/>
                <a:gd name="connsiteX188" fmla="*/ 224792 w 573638"/>
                <a:gd name="connsiteY188" fmla="*/ 187111 h 770609"/>
                <a:gd name="connsiteX189" fmla="*/ 272379 w 573638"/>
                <a:gd name="connsiteY189" fmla="*/ 234649 h 770609"/>
                <a:gd name="connsiteX190" fmla="*/ 272379 w 573638"/>
                <a:gd name="connsiteY190" fmla="*/ 366805 h 770609"/>
                <a:gd name="connsiteX191" fmla="*/ 251726 w 573638"/>
                <a:gd name="connsiteY191" fmla="*/ 346364 h 770609"/>
                <a:gd name="connsiteX192" fmla="*/ 261244 w 573638"/>
                <a:gd name="connsiteY192" fmla="*/ 336856 h 770609"/>
                <a:gd name="connsiteX193" fmla="*/ 260097 w 573638"/>
                <a:gd name="connsiteY193" fmla="*/ 324539 h 770609"/>
                <a:gd name="connsiteX194" fmla="*/ 248966 w 573638"/>
                <a:gd name="connsiteY194" fmla="*/ 324496 h 770609"/>
                <a:gd name="connsiteX195" fmla="*/ 247444 w 573638"/>
                <a:gd name="connsiteY195" fmla="*/ 326112 h 770609"/>
                <a:gd name="connsiteX196" fmla="*/ 236118 w 573638"/>
                <a:gd name="connsiteY196" fmla="*/ 314798 h 770609"/>
                <a:gd name="connsiteX197" fmla="*/ 223840 w 573638"/>
                <a:gd name="connsiteY197" fmla="*/ 314798 h 770609"/>
                <a:gd name="connsiteX198" fmla="*/ 223811 w 573638"/>
                <a:gd name="connsiteY198" fmla="*/ 327034 h 770609"/>
                <a:gd name="connsiteX199" fmla="*/ 223840 w 573638"/>
                <a:gd name="connsiteY199" fmla="*/ 327063 h 770609"/>
                <a:gd name="connsiteX200" fmla="*/ 235832 w 573638"/>
                <a:gd name="connsiteY200" fmla="*/ 338282 h 770609"/>
                <a:gd name="connsiteX201" fmla="*/ 233548 w 573638"/>
                <a:gd name="connsiteY201" fmla="*/ 340564 h 770609"/>
                <a:gd name="connsiteX202" fmla="*/ 230978 w 573638"/>
                <a:gd name="connsiteY202" fmla="*/ 346649 h 770609"/>
                <a:gd name="connsiteX203" fmla="*/ 233548 w 573638"/>
                <a:gd name="connsiteY203" fmla="*/ 352829 h 770609"/>
                <a:gd name="connsiteX204" fmla="*/ 247729 w 573638"/>
                <a:gd name="connsiteY204" fmla="*/ 366995 h 770609"/>
                <a:gd name="connsiteX205" fmla="*/ 195193 w 573638"/>
                <a:gd name="connsiteY205" fmla="*/ 366995 h 770609"/>
                <a:gd name="connsiteX206" fmla="*/ 183296 w 573638"/>
                <a:gd name="connsiteY206" fmla="*/ 355111 h 770609"/>
                <a:gd name="connsiteX207" fmla="*/ 183296 w 573638"/>
                <a:gd name="connsiteY207" fmla="*/ 307572 h 770609"/>
                <a:gd name="connsiteX208" fmla="*/ 212895 w 573638"/>
                <a:gd name="connsiteY208" fmla="*/ 278004 h 770609"/>
                <a:gd name="connsiteX209" fmla="*/ 232692 w 573638"/>
                <a:gd name="connsiteY209" fmla="*/ 278004 h 770609"/>
                <a:gd name="connsiteX210" fmla="*/ 240210 w 573638"/>
                <a:gd name="connsiteY210" fmla="*/ 273725 h 770609"/>
                <a:gd name="connsiteX211" fmla="*/ 261244 w 573638"/>
                <a:gd name="connsiteY211" fmla="*/ 252713 h 770609"/>
                <a:gd name="connsiteX212" fmla="*/ 261273 w 573638"/>
                <a:gd name="connsiteY212" fmla="*/ 240478 h 770609"/>
                <a:gd name="connsiteX213" fmla="*/ 261244 w 573638"/>
                <a:gd name="connsiteY213" fmla="*/ 240448 h 770609"/>
                <a:gd name="connsiteX214" fmla="*/ 248966 w 573638"/>
                <a:gd name="connsiteY214" fmla="*/ 240448 h 770609"/>
                <a:gd name="connsiteX215" fmla="*/ 241828 w 573638"/>
                <a:gd name="connsiteY215" fmla="*/ 247674 h 770609"/>
                <a:gd name="connsiteX216" fmla="*/ 241828 w 573638"/>
                <a:gd name="connsiteY216" fmla="*/ 237026 h 770609"/>
                <a:gd name="connsiteX217" fmla="*/ 232208 w 573638"/>
                <a:gd name="connsiteY217" fmla="*/ 229237 h 770609"/>
                <a:gd name="connsiteX218" fmla="*/ 224411 w 573638"/>
                <a:gd name="connsiteY218" fmla="*/ 237026 h 770609"/>
                <a:gd name="connsiteX219" fmla="*/ 224411 w 573638"/>
                <a:gd name="connsiteY219" fmla="*/ 260510 h 770609"/>
                <a:gd name="connsiteX220" fmla="*/ 209469 w 573638"/>
                <a:gd name="connsiteY220" fmla="*/ 260510 h 770609"/>
                <a:gd name="connsiteX221" fmla="*/ 203283 w 573638"/>
                <a:gd name="connsiteY221" fmla="*/ 263077 h 770609"/>
                <a:gd name="connsiteX222" fmla="*/ 183486 w 573638"/>
                <a:gd name="connsiteY222" fmla="*/ 282853 h 770609"/>
                <a:gd name="connsiteX223" fmla="*/ 183486 w 573638"/>
                <a:gd name="connsiteY223" fmla="*/ 219246 h 770609"/>
                <a:gd name="connsiteX224" fmla="*/ 194622 w 573638"/>
                <a:gd name="connsiteY224" fmla="*/ 207742 h 770609"/>
                <a:gd name="connsiteX225" fmla="*/ 197096 w 573638"/>
                <a:gd name="connsiteY225" fmla="*/ 201562 h 770609"/>
                <a:gd name="connsiteX226" fmla="*/ 188627 w 573638"/>
                <a:gd name="connsiteY226" fmla="*/ 192910 h 770609"/>
                <a:gd name="connsiteX227" fmla="*/ 188435 w 573638"/>
                <a:gd name="connsiteY227" fmla="*/ 192910 h 770609"/>
                <a:gd name="connsiteX228" fmla="*/ 188435 w 573638"/>
                <a:gd name="connsiteY228" fmla="*/ 192910 h 770609"/>
                <a:gd name="connsiteX229" fmla="*/ 182249 w 573638"/>
                <a:gd name="connsiteY229" fmla="*/ 195382 h 770609"/>
                <a:gd name="connsiteX230" fmla="*/ 168258 w 573638"/>
                <a:gd name="connsiteY230" fmla="*/ 209453 h 770609"/>
                <a:gd name="connsiteX231" fmla="*/ 165689 w 573638"/>
                <a:gd name="connsiteY231" fmla="*/ 215633 h 770609"/>
                <a:gd name="connsiteX232" fmla="*/ 165689 w 573638"/>
                <a:gd name="connsiteY232" fmla="*/ 235980 h 770609"/>
                <a:gd name="connsiteX233" fmla="*/ 156171 w 573638"/>
                <a:gd name="connsiteY233" fmla="*/ 226472 h 770609"/>
                <a:gd name="connsiteX234" fmla="*/ 143894 w 573638"/>
                <a:gd name="connsiteY234" fmla="*/ 226472 h 770609"/>
                <a:gd name="connsiteX235" fmla="*/ 143894 w 573638"/>
                <a:gd name="connsiteY235" fmla="*/ 238737 h 770609"/>
                <a:gd name="connsiteX236" fmla="*/ 166069 w 573638"/>
                <a:gd name="connsiteY236" fmla="*/ 260510 h 770609"/>
                <a:gd name="connsiteX237" fmla="*/ 166069 w 573638"/>
                <a:gd name="connsiteY237" fmla="*/ 297019 h 770609"/>
                <a:gd name="connsiteX238" fmla="*/ 123526 w 573638"/>
                <a:gd name="connsiteY238" fmla="*/ 254520 h 770609"/>
                <a:gd name="connsiteX239" fmla="*/ 123526 w 573638"/>
                <a:gd name="connsiteY239" fmla="*/ 216489 h 770609"/>
                <a:gd name="connsiteX240" fmla="*/ 153316 w 573638"/>
                <a:gd name="connsiteY240" fmla="*/ 186160 h 770609"/>
                <a:gd name="connsiteX241" fmla="*/ 155886 w 573638"/>
                <a:gd name="connsiteY241" fmla="*/ 179980 h 770609"/>
                <a:gd name="connsiteX242" fmla="*/ 155886 w 573638"/>
                <a:gd name="connsiteY242" fmla="*/ 158207 h 770609"/>
                <a:gd name="connsiteX243" fmla="*/ 146265 w 573638"/>
                <a:gd name="connsiteY243" fmla="*/ 150418 h 770609"/>
                <a:gd name="connsiteX244" fmla="*/ 138469 w 573638"/>
                <a:gd name="connsiteY244" fmla="*/ 158207 h 770609"/>
                <a:gd name="connsiteX245" fmla="*/ 138469 w 573638"/>
                <a:gd name="connsiteY245" fmla="*/ 177223 h 770609"/>
                <a:gd name="connsiteX246" fmla="*/ 133329 w 573638"/>
                <a:gd name="connsiteY246" fmla="*/ 182357 h 770609"/>
                <a:gd name="connsiteX247" fmla="*/ 133329 w 573638"/>
                <a:gd name="connsiteY247" fmla="*/ 131301 h 770609"/>
                <a:gd name="connsiteX248" fmla="*/ 130760 w 573638"/>
                <a:gd name="connsiteY248" fmla="*/ 125216 h 770609"/>
                <a:gd name="connsiteX249" fmla="*/ 117054 w 573638"/>
                <a:gd name="connsiteY249" fmla="*/ 111430 h 770609"/>
                <a:gd name="connsiteX250" fmla="*/ 104777 w 573638"/>
                <a:gd name="connsiteY250" fmla="*/ 111430 h 770609"/>
                <a:gd name="connsiteX251" fmla="*/ 104748 w 573638"/>
                <a:gd name="connsiteY251" fmla="*/ 123665 h 770609"/>
                <a:gd name="connsiteX252" fmla="*/ 104777 w 573638"/>
                <a:gd name="connsiteY252" fmla="*/ 123695 h 770609"/>
                <a:gd name="connsiteX253" fmla="*/ 115912 w 573638"/>
                <a:gd name="connsiteY253" fmla="*/ 134914 h 770609"/>
                <a:gd name="connsiteX254" fmla="*/ 115912 w 573638"/>
                <a:gd name="connsiteY254" fmla="*/ 176652 h 770609"/>
                <a:gd name="connsiteX255" fmla="*/ 78889 w 573638"/>
                <a:gd name="connsiteY255" fmla="*/ 139572 h 770609"/>
                <a:gd name="connsiteX256" fmla="*/ 72703 w 573638"/>
                <a:gd name="connsiteY256" fmla="*/ 137100 h 770609"/>
                <a:gd name="connsiteX257" fmla="*/ 72703 w 573638"/>
                <a:gd name="connsiteY257" fmla="*/ 137100 h 770609"/>
                <a:gd name="connsiteX258" fmla="*/ 66612 w 573638"/>
                <a:gd name="connsiteY258" fmla="*/ 139572 h 770609"/>
                <a:gd name="connsiteX259" fmla="*/ 64042 w 573638"/>
                <a:gd name="connsiteY259" fmla="*/ 145752 h 770609"/>
                <a:gd name="connsiteX260" fmla="*/ 66612 w 573638"/>
                <a:gd name="connsiteY260" fmla="*/ 151837 h 770609"/>
                <a:gd name="connsiteX261" fmla="*/ 114865 w 573638"/>
                <a:gd name="connsiteY261" fmla="*/ 200041 h 770609"/>
                <a:gd name="connsiteX262" fmla="*/ 108489 w 573638"/>
                <a:gd name="connsiteY262" fmla="*/ 206411 h 770609"/>
                <a:gd name="connsiteX263" fmla="*/ 105919 w 573638"/>
                <a:gd name="connsiteY263" fmla="*/ 212971 h 770609"/>
                <a:gd name="connsiteX264" fmla="*/ 105919 w 573638"/>
                <a:gd name="connsiteY264" fmla="*/ 254520 h 770609"/>
                <a:gd name="connsiteX265" fmla="*/ 98971 w 573638"/>
                <a:gd name="connsiteY265" fmla="*/ 261555 h 770609"/>
                <a:gd name="connsiteX266" fmla="*/ 93832 w 573638"/>
                <a:gd name="connsiteY266" fmla="*/ 256421 h 770609"/>
                <a:gd name="connsiteX267" fmla="*/ 93832 w 573638"/>
                <a:gd name="connsiteY267" fmla="*/ 211260 h 770609"/>
                <a:gd name="connsiteX268" fmla="*/ 91262 w 573638"/>
                <a:gd name="connsiteY268" fmla="*/ 205080 h 770609"/>
                <a:gd name="connsiteX269" fmla="*/ 68325 w 573638"/>
                <a:gd name="connsiteY269" fmla="*/ 182167 h 770609"/>
                <a:gd name="connsiteX270" fmla="*/ 56048 w 573638"/>
                <a:gd name="connsiteY270" fmla="*/ 182167 h 770609"/>
                <a:gd name="connsiteX271" fmla="*/ 53478 w 573638"/>
                <a:gd name="connsiteY271" fmla="*/ 188251 h 770609"/>
                <a:gd name="connsiteX272" fmla="*/ 56048 w 573638"/>
                <a:gd name="connsiteY272" fmla="*/ 194431 h 770609"/>
                <a:gd name="connsiteX273" fmla="*/ 76415 w 573638"/>
                <a:gd name="connsiteY273" fmla="*/ 214683 h 770609"/>
                <a:gd name="connsiteX274" fmla="*/ 76415 w 573638"/>
                <a:gd name="connsiteY274" fmla="*/ 238832 h 770609"/>
                <a:gd name="connsiteX275" fmla="*/ 61853 w 573638"/>
                <a:gd name="connsiteY275" fmla="*/ 224190 h 770609"/>
                <a:gd name="connsiteX276" fmla="*/ 55667 w 573638"/>
                <a:gd name="connsiteY276" fmla="*/ 221623 h 770609"/>
                <a:gd name="connsiteX277" fmla="*/ 55667 w 573638"/>
                <a:gd name="connsiteY277" fmla="*/ 221623 h 770609"/>
                <a:gd name="connsiteX278" fmla="*/ 49480 w 573638"/>
                <a:gd name="connsiteY278" fmla="*/ 224190 h 770609"/>
                <a:gd name="connsiteX279" fmla="*/ 49480 w 573638"/>
                <a:gd name="connsiteY279" fmla="*/ 236455 h 770609"/>
                <a:gd name="connsiteX280" fmla="*/ 92785 w 573638"/>
                <a:gd name="connsiteY280" fmla="*/ 279715 h 770609"/>
                <a:gd name="connsiteX281" fmla="*/ 105062 w 573638"/>
                <a:gd name="connsiteY281" fmla="*/ 279715 h 770609"/>
                <a:gd name="connsiteX282" fmla="*/ 114580 w 573638"/>
                <a:gd name="connsiteY282" fmla="*/ 270207 h 770609"/>
                <a:gd name="connsiteX283" fmla="*/ 166069 w 573638"/>
                <a:gd name="connsiteY283" fmla="*/ 321549 h 770609"/>
                <a:gd name="connsiteX284" fmla="*/ 166069 w 573638"/>
                <a:gd name="connsiteY284" fmla="*/ 354825 h 770609"/>
                <a:gd name="connsiteX285" fmla="*/ 150461 w 573638"/>
                <a:gd name="connsiteY285" fmla="*/ 370418 h 770609"/>
                <a:gd name="connsiteX286" fmla="*/ 139135 w 573638"/>
                <a:gd name="connsiteY286" fmla="*/ 359104 h 770609"/>
                <a:gd name="connsiteX287" fmla="*/ 154268 w 573638"/>
                <a:gd name="connsiteY287" fmla="*/ 343987 h 770609"/>
                <a:gd name="connsiteX288" fmla="*/ 154297 w 573638"/>
                <a:gd name="connsiteY288" fmla="*/ 331751 h 770609"/>
                <a:gd name="connsiteX289" fmla="*/ 154268 w 573638"/>
                <a:gd name="connsiteY289" fmla="*/ 331722 h 770609"/>
                <a:gd name="connsiteX290" fmla="*/ 141990 w 573638"/>
                <a:gd name="connsiteY290" fmla="*/ 331722 h 770609"/>
                <a:gd name="connsiteX291" fmla="*/ 126857 w 573638"/>
                <a:gd name="connsiteY291" fmla="*/ 346839 h 770609"/>
                <a:gd name="connsiteX292" fmla="*/ 117340 w 573638"/>
                <a:gd name="connsiteY292" fmla="*/ 337331 h 770609"/>
                <a:gd name="connsiteX293" fmla="*/ 128000 w 573638"/>
                <a:gd name="connsiteY293" fmla="*/ 325922 h 770609"/>
                <a:gd name="connsiteX294" fmla="*/ 130569 w 573638"/>
                <a:gd name="connsiteY294" fmla="*/ 319742 h 770609"/>
                <a:gd name="connsiteX295" fmla="*/ 130569 w 573638"/>
                <a:gd name="connsiteY295" fmla="*/ 301868 h 770609"/>
                <a:gd name="connsiteX296" fmla="*/ 120949 w 573638"/>
                <a:gd name="connsiteY296" fmla="*/ 294079 h 770609"/>
                <a:gd name="connsiteX297" fmla="*/ 113152 w 573638"/>
                <a:gd name="connsiteY297" fmla="*/ 301868 h 770609"/>
                <a:gd name="connsiteX298" fmla="*/ 113152 w 573638"/>
                <a:gd name="connsiteY298" fmla="*/ 316224 h 770609"/>
                <a:gd name="connsiteX299" fmla="*/ 101065 w 573638"/>
                <a:gd name="connsiteY299" fmla="*/ 328775 h 770609"/>
                <a:gd name="connsiteX300" fmla="*/ 86884 w 573638"/>
                <a:gd name="connsiteY300" fmla="*/ 328775 h 770609"/>
                <a:gd name="connsiteX301" fmla="*/ 49671 w 573638"/>
                <a:gd name="connsiteY301" fmla="*/ 291600 h 770609"/>
                <a:gd name="connsiteX302" fmla="*/ 37393 w 573638"/>
                <a:gd name="connsiteY302" fmla="*/ 291600 h 770609"/>
                <a:gd name="connsiteX303" fmla="*/ 37364 w 573638"/>
                <a:gd name="connsiteY303" fmla="*/ 303835 h 770609"/>
                <a:gd name="connsiteX304" fmla="*/ 37393 w 573638"/>
                <a:gd name="connsiteY304" fmla="*/ 303864 h 770609"/>
                <a:gd name="connsiteX305" fmla="*/ 77176 w 573638"/>
                <a:gd name="connsiteY305" fmla="*/ 343606 h 770609"/>
                <a:gd name="connsiteX306" fmla="*/ 83363 w 573638"/>
                <a:gd name="connsiteY306" fmla="*/ 346173 h 770609"/>
                <a:gd name="connsiteX307" fmla="*/ 101065 w 573638"/>
                <a:gd name="connsiteY307" fmla="*/ 346174 h 770609"/>
                <a:gd name="connsiteX308" fmla="*/ 137993 w 573638"/>
                <a:gd name="connsiteY308" fmla="*/ 383063 h 770609"/>
                <a:gd name="connsiteX309" fmla="*/ 122860 w 573638"/>
                <a:gd name="connsiteY309" fmla="*/ 398180 h 770609"/>
                <a:gd name="connsiteX310" fmla="*/ 57761 w 573638"/>
                <a:gd name="connsiteY310" fmla="*/ 333148 h 770609"/>
                <a:gd name="connsiteX311" fmla="*/ 45388 w 573638"/>
                <a:gd name="connsiteY311" fmla="*/ 333148 h 770609"/>
                <a:gd name="connsiteX312" fmla="*/ 35871 w 573638"/>
                <a:gd name="connsiteY312" fmla="*/ 342656 h 770609"/>
                <a:gd name="connsiteX313" fmla="*/ 14837 w 573638"/>
                <a:gd name="connsiteY313" fmla="*/ 321644 h 770609"/>
                <a:gd name="connsiteX314" fmla="*/ 8746 w 573638"/>
                <a:gd name="connsiteY314" fmla="*/ 319172 h 770609"/>
                <a:gd name="connsiteX315" fmla="*/ 8746 w 573638"/>
                <a:gd name="connsiteY315" fmla="*/ 319172 h 770609"/>
                <a:gd name="connsiteX316" fmla="*/ 2559 w 573638"/>
                <a:gd name="connsiteY316" fmla="*/ 321644 h 770609"/>
                <a:gd name="connsiteX317" fmla="*/ 2559 w 573638"/>
                <a:gd name="connsiteY317" fmla="*/ 334004 h 770609"/>
                <a:gd name="connsiteX318" fmla="*/ 23593 w 573638"/>
                <a:gd name="connsiteY318" fmla="*/ 354921 h 770609"/>
                <a:gd name="connsiteX319" fmla="*/ 18168 w 573638"/>
                <a:gd name="connsiteY319" fmla="*/ 360340 h 770609"/>
                <a:gd name="connsiteX320" fmla="*/ 18168 w 573638"/>
                <a:gd name="connsiteY320" fmla="*/ 372700 h 770609"/>
                <a:gd name="connsiteX321" fmla="*/ 30416 w 573638"/>
                <a:gd name="connsiteY321" fmla="*/ 372729 h 770609"/>
                <a:gd name="connsiteX322" fmla="*/ 30446 w 573638"/>
                <a:gd name="connsiteY322" fmla="*/ 372700 h 770609"/>
                <a:gd name="connsiteX323" fmla="*/ 51860 w 573638"/>
                <a:gd name="connsiteY323" fmla="*/ 351213 h 770609"/>
                <a:gd name="connsiteX324" fmla="*/ 116959 w 573638"/>
                <a:gd name="connsiteY324" fmla="*/ 416245 h 770609"/>
                <a:gd name="connsiteX325" fmla="*/ 129332 w 573638"/>
                <a:gd name="connsiteY325" fmla="*/ 416245 h 770609"/>
                <a:gd name="connsiteX326" fmla="*/ 174825 w 573638"/>
                <a:gd name="connsiteY326" fmla="*/ 370703 h 770609"/>
                <a:gd name="connsiteX327" fmla="*/ 185675 w 573638"/>
                <a:gd name="connsiteY327" fmla="*/ 381542 h 770609"/>
                <a:gd name="connsiteX328" fmla="*/ 191862 w 573638"/>
                <a:gd name="connsiteY328" fmla="*/ 384109 h 770609"/>
                <a:gd name="connsiteX329" fmla="*/ 265432 w 573638"/>
                <a:gd name="connsiteY329" fmla="*/ 384109 h 770609"/>
                <a:gd name="connsiteX330" fmla="*/ 272189 w 573638"/>
                <a:gd name="connsiteY330" fmla="*/ 390955 h 770609"/>
                <a:gd name="connsiteX331" fmla="*/ 272189 w 573638"/>
                <a:gd name="connsiteY331" fmla="*/ 592136 h 770609"/>
                <a:gd name="connsiteX332" fmla="*/ 210897 w 573638"/>
                <a:gd name="connsiteY332" fmla="*/ 530812 h 770609"/>
                <a:gd name="connsiteX333" fmla="*/ 210897 w 573638"/>
                <a:gd name="connsiteY333" fmla="*/ 482323 h 770609"/>
                <a:gd name="connsiteX334" fmla="*/ 210897 w 573638"/>
                <a:gd name="connsiteY334" fmla="*/ 482323 h 770609"/>
                <a:gd name="connsiteX335" fmla="*/ 225553 w 573638"/>
                <a:gd name="connsiteY335" fmla="*/ 496965 h 770609"/>
                <a:gd name="connsiteX336" fmla="*/ 237831 w 573638"/>
                <a:gd name="connsiteY336" fmla="*/ 496965 h 770609"/>
                <a:gd name="connsiteX337" fmla="*/ 254582 w 573638"/>
                <a:gd name="connsiteY337" fmla="*/ 480231 h 770609"/>
                <a:gd name="connsiteX338" fmla="*/ 254611 w 573638"/>
                <a:gd name="connsiteY338" fmla="*/ 467996 h 770609"/>
                <a:gd name="connsiteX339" fmla="*/ 254582 w 573638"/>
                <a:gd name="connsiteY339" fmla="*/ 467967 h 770609"/>
                <a:gd name="connsiteX340" fmla="*/ 248491 w 573638"/>
                <a:gd name="connsiteY340" fmla="*/ 465400 h 770609"/>
                <a:gd name="connsiteX341" fmla="*/ 248491 w 573638"/>
                <a:gd name="connsiteY341" fmla="*/ 465400 h 770609"/>
                <a:gd name="connsiteX342" fmla="*/ 242304 w 573638"/>
                <a:gd name="connsiteY342" fmla="*/ 467967 h 770609"/>
                <a:gd name="connsiteX343" fmla="*/ 231740 w 573638"/>
                <a:gd name="connsiteY343" fmla="*/ 478615 h 770609"/>
                <a:gd name="connsiteX344" fmla="*/ 219557 w 573638"/>
                <a:gd name="connsiteY344" fmla="*/ 466445 h 770609"/>
                <a:gd name="connsiteX345" fmla="*/ 219557 w 573638"/>
                <a:gd name="connsiteY345" fmla="*/ 425087 h 770609"/>
                <a:gd name="connsiteX346" fmla="*/ 233834 w 573638"/>
                <a:gd name="connsiteY346" fmla="*/ 410921 h 770609"/>
                <a:gd name="connsiteX347" fmla="*/ 245064 w 573638"/>
                <a:gd name="connsiteY347" fmla="*/ 410921 h 770609"/>
                <a:gd name="connsiteX348" fmla="*/ 252861 w 573638"/>
                <a:gd name="connsiteY348" fmla="*/ 401310 h 770609"/>
                <a:gd name="connsiteX349" fmla="*/ 245064 w 573638"/>
                <a:gd name="connsiteY349" fmla="*/ 393522 h 770609"/>
                <a:gd name="connsiteX350" fmla="*/ 230217 w 573638"/>
                <a:gd name="connsiteY350" fmla="*/ 393522 h 770609"/>
                <a:gd name="connsiteX351" fmla="*/ 224031 w 573638"/>
                <a:gd name="connsiteY351" fmla="*/ 396089 h 770609"/>
                <a:gd name="connsiteX352" fmla="*/ 216512 w 573638"/>
                <a:gd name="connsiteY352" fmla="*/ 403505 h 770609"/>
                <a:gd name="connsiteX353" fmla="*/ 206328 w 573638"/>
                <a:gd name="connsiteY353" fmla="*/ 393236 h 770609"/>
                <a:gd name="connsiteX354" fmla="*/ 193955 w 573638"/>
                <a:gd name="connsiteY354" fmla="*/ 393740 h 770609"/>
                <a:gd name="connsiteX355" fmla="*/ 193955 w 573638"/>
                <a:gd name="connsiteY355" fmla="*/ 405596 h 770609"/>
                <a:gd name="connsiteX356" fmla="*/ 202140 w 573638"/>
                <a:gd name="connsiteY356" fmla="*/ 413678 h 770609"/>
                <a:gd name="connsiteX357" fmla="*/ 202140 w 573638"/>
                <a:gd name="connsiteY357" fmla="*/ 420809 h 770609"/>
                <a:gd name="connsiteX358" fmla="*/ 201474 w 573638"/>
                <a:gd name="connsiteY358" fmla="*/ 422140 h 770609"/>
                <a:gd name="connsiteX359" fmla="*/ 202140 w 573638"/>
                <a:gd name="connsiteY359" fmla="*/ 422805 h 770609"/>
                <a:gd name="connsiteX360" fmla="*/ 202140 w 573638"/>
                <a:gd name="connsiteY360" fmla="*/ 466445 h 770609"/>
                <a:gd name="connsiteX361" fmla="*/ 195954 w 573638"/>
                <a:gd name="connsiteY361" fmla="*/ 472625 h 770609"/>
                <a:gd name="connsiteX362" fmla="*/ 193384 w 573638"/>
                <a:gd name="connsiteY362" fmla="*/ 478710 h 770609"/>
                <a:gd name="connsiteX363" fmla="*/ 193384 w 573638"/>
                <a:gd name="connsiteY363" fmla="*/ 513508 h 770609"/>
                <a:gd name="connsiteX364" fmla="*/ 162548 w 573638"/>
                <a:gd name="connsiteY364" fmla="*/ 482608 h 770609"/>
                <a:gd name="connsiteX365" fmla="*/ 171494 w 573638"/>
                <a:gd name="connsiteY365" fmla="*/ 473671 h 770609"/>
                <a:gd name="connsiteX366" fmla="*/ 173969 w 573638"/>
                <a:gd name="connsiteY366" fmla="*/ 467491 h 770609"/>
                <a:gd name="connsiteX367" fmla="*/ 173969 w 573638"/>
                <a:gd name="connsiteY367" fmla="*/ 437922 h 770609"/>
                <a:gd name="connsiteX368" fmla="*/ 171494 w 573638"/>
                <a:gd name="connsiteY368" fmla="*/ 431742 h 770609"/>
                <a:gd name="connsiteX369" fmla="*/ 156552 w 573638"/>
                <a:gd name="connsiteY369" fmla="*/ 417291 h 770609"/>
                <a:gd name="connsiteX370" fmla="*/ 150366 w 573638"/>
                <a:gd name="connsiteY370" fmla="*/ 414819 h 770609"/>
                <a:gd name="connsiteX371" fmla="*/ 150366 w 573638"/>
                <a:gd name="connsiteY371" fmla="*/ 414819 h 770609"/>
                <a:gd name="connsiteX372" fmla="*/ 141705 w 573638"/>
                <a:gd name="connsiteY372" fmla="*/ 423280 h 770609"/>
                <a:gd name="connsiteX373" fmla="*/ 141705 w 573638"/>
                <a:gd name="connsiteY373" fmla="*/ 423471 h 770609"/>
                <a:gd name="connsiteX374" fmla="*/ 144179 w 573638"/>
                <a:gd name="connsiteY374" fmla="*/ 429651 h 770609"/>
                <a:gd name="connsiteX375" fmla="*/ 156171 w 573638"/>
                <a:gd name="connsiteY375" fmla="*/ 441535 h 770609"/>
                <a:gd name="connsiteX376" fmla="*/ 156171 w 573638"/>
                <a:gd name="connsiteY376" fmla="*/ 463973 h 770609"/>
                <a:gd name="connsiteX377" fmla="*/ 146178 w 573638"/>
                <a:gd name="connsiteY377" fmla="*/ 473481 h 770609"/>
                <a:gd name="connsiteX378" fmla="*/ 87360 w 573638"/>
                <a:gd name="connsiteY378" fmla="*/ 473481 h 770609"/>
                <a:gd name="connsiteX379" fmla="*/ 87360 w 573638"/>
                <a:gd name="connsiteY379" fmla="*/ 423851 h 770609"/>
                <a:gd name="connsiteX380" fmla="*/ 84790 w 573638"/>
                <a:gd name="connsiteY380" fmla="*/ 417766 h 770609"/>
                <a:gd name="connsiteX381" fmla="*/ 54144 w 573638"/>
                <a:gd name="connsiteY381" fmla="*/ 387152 h 770609"/>
                <a:gd name="connsiteX382" fmla="*/ 41867 w 573638"/>
                <a:gd name="connsiteY382" fmla="*/ 387152 h 770609"/>
                <a:gd name="connsiteX383" fmla="*/ 41867 w 573638"/>
                <a:gd name="connsiteY383" fmla="*/ 399416 h 770609"/>
                <a:gd name="connsiteX384" fmla="*/ 70419 w 573638"/>
                <a:gd name="connsiteY384" fmla="*/ 427464 h 770609"/>
                <a:gd name="connsiteX385" fmla="*/ 70419 w 573638"/>
                <a:gd name="connsiteY385" fmla="*/ 467967 h 770609"/>
                <a:gd name="connsiteX386" fmla="*/ 47292 w 573638"/>
                <a:gd name="connsiteY386" fmla="*/ 444958 h 770609"/>
                <a:gd name="connsiteX387" fmla="*/ 35043 w 573638"/>
                <a:gd name="connsiteY387" fmla="*/ 444929 h 770609"/>
                <a:gd name="connsiteX388" fmla="*/ 35014 w 573638"/>
                <a:gd name="connsiteY388" fmla="*/ 444958 h 770609"/>
                <a:gd name="connsiteX389" fmla="*/ 35014 w 573638"/>
                <a:gd name="connsiteY389" fmla="*/ 457223 h 770609"/>
                <a:gd name="connsiteX390" fmla="*/ 66612 w 573638"/>
                <a:gd name="connsiteY390" fmla="*/ 488788 h 770609"/>
                <a:gd name="connsiteX391" fmla="*/ 72798 w 573638"/>
                <a:gd name="connsiteY391" fmla="*/ 491260 h 770609"/>
                <a:gd name="connsiteX392" fmla="*/ 146654 w 573638"/>
                <a:gd name="connsiteY392" fmla="*/ 491260 h 770609"/>
                <a:gd name="connsiteX393" fmla="*/ 157504 w 573638"/>
                <a:gd name="connsiteY393" fmla="*/ 502194 h 770609"/>
                <a:gd name="connsiteX394" fmla="*/ 122860 w 573638"/>
                <a:gd name="connsiteY394" fmla="*/ 536802 h 770609"/>
                <a:gd name="connsiteX395" fmla="*/ 108965 w 573638"/>
                <a:gd name="connsiteY395" fmla="*/ 536802 h 770609"/>
                <a:gd name="connsiteX396" fmla="*/ 99344 w 573638"/>
                <a:gd name="connsiteY396" fmla="*/ 544591 h 770609"/>
                <a:gd name="connsiteX397" fmla="*/ 107141 w 573638"/>
                <a:gd name="connsiteY397" fmla="*/ 554201 h 770609"/>
                <a:gd name="connsiteX398" fmla="*/ 108965 w 573638"/>
                <a:gd name="connsiteY398" fmla="*/ 554201 h 770609"/>
                <a:gd name="connsiteX399" fmla="*/ 126286 w 573638"/>
                <a:gd name="connsiteY399" fmla="*/ 554201 h 770609"/>
                <a:gd name="connsiteX400" fmla="*/ 132473 w 573638"/>
                <a:gd name="connsiteY400" fmla="*/ 551634 h 770609"/>
                <a:gd name="connsiteX401" fmla="*/ 169686 w 573638"/>
                <a:gd name="connsiteY401" fmla="*/ 514459 h 770609"/>
                <a:gd name="connsiteX402" fmla="*/ 271903 w 573638"/>
                <a:gd name="connsiteY402" fmla="*/ 616666 h 770609"/>
                <a:gd name="connsiteX403" fmla="*/ 271903 w 573638"/>
                <a:gd name="connsiteY403" fmla="*/ 634731 h 770609"/>
                <a:gd name="connsiteX404" fmla="*/ 266574 w 573638"/>
                <a:gd name="connsiteY404" fmla="*/ 765081 h 770609"/>
                <a:gd name="connsiteX405" fmla="*/ 267430 w 573638"/>
                <a:gd name="connsiteY405" fmla="*/ 768979 h 770609"/>
                <a:gd name="connsiteX406" fmla="*/ 268192 w 573638"/>
                <a:gd name="connsiteY406" fmla="*/ 770500 h 770609"/>
                <a:gd name="connsiteX407" fmla="*/ 270000 w 573638"/>
                <a:gd name="connsiteY407" fmla="*/ 770500 h 770609"/>
                <a:gd name="connsiteX408" fmla="*/ 275711 w 573638"/>
                <a:gd name="connsiteY408" fmla="*/ 770500 h 770609"/>
                <a:gd name="connsiteX409" fmla="*/ 283896 w 573638"/>
                <a:gd name="connsiteY409" fmla="*/ 770500 h 770609"/>
                <a:gd name="connsiteX410" fmla="*/ 295412 w 573638"/>
                <a:gd name="connsiteY410" fmla="*/ 770500 h 770609"/>
                <a:gd name="connsiteX411" fmla="*/ 300741 w 573638"/>
                <a:gd name="connsiteY411" fmla="*/ 770500 h 770609"/>
                <a:gd name="connsiteX412" fmla="*/ 302835 w 573638"/>
                <a:gd name="connsiteY412" fmla="*/ 770500 h 770609"/>
                <a:gd name="connsiteX413" fmla="*/ 303501 w 573638"/>
                <a:gd name="connsiteY413" fmla="*/ 768503 h 770609"/>
                <a:gd name="connsiteX414" fmla="*/ 303977 w 573638"/>
                <a:gd name="connsiteY414" fmla="*/ 765081 h 770609"/>
                <a:gd name="connsiteX415" fmla="*/ 298838 w 573638"/>
                <a:gd name="connsiteY415" fmla="*/ 612958 h 770609"/>
                <a:gd name="connsiteX416" fmla="*/ 298838 w 573638"/>
                <a:gd name="connsiteY416" fmla="*/ 489359 h 770609"/>
                <a:gd name="connsiteX417" fmla="*/ 338335 w 573638"/>
                <a:gd name="connsiteY417" fmla="*/ 449807 h 770609"/>
                <a:gd name="connsiteX418" fmla="*/ 366888 w 573638"/>
                <a:gd name="connsiteY418" fmla="*/ 478330 h 770609"/>
                <a:gd name="connsiteX419" fmla="*/ 340144 w 573638"/>
                <a:gd name="connsiteY419" fmla="*/ 505046 h 770609"/>
                <a:gd name="connsiteX420" fmla="*/ 340114 w 573638"/>
                <a:gd name="connsiteY420" fmla="*/ 517282 h 770609"/>
                <a:gd name="connsiteX421" fmla="*/ 340144 w 573638"/>
                <a:gd name="connsiteY421" fmla="*/ 517311 h 770609"/>
                <a:gd name="connsiteX422" fmla="*/ 351279 w 573638"/>
                <a:gd name="connsiteY422" fmla="*/ 528435 h 770609"/>
                <a:gd name="connsiteX423" fmla="*/ 339287 w 573638"/>
                <a:gd name="connsiteY423" fmla="*/ 540320 h 770609"/>
                <a:gd name="connsiteX424" fmla="*/ 336717 w 573638"/>
                <a:gd name="connsiteY424" fmla="*/ 546500 h 770609"/>
                <a:gd name="connsiteX425" fmla="*/ 345668 w 573638"/>
                <a:gd name="connsiteY425" fmla="*/ 555048 h 770609"/>
                <a:gd name="connsiteX426" fmla="*/ 351565 w 573638"/>
                <a:gd name="connsiteY426" fmla="*/ 552585 h 770609"/>
                <a:gd name="connsiteX427" fmla="*/ 369648 w 573638"/>
                <a:gd name="connsiteY427" fmla="*/ 534520 h 770609"/>
                <a:gd name="connsiteX428" fmla="*/ 369677 w 573638"/>
                <a:gd name="connsiteY428" fmla="*/ 522284 h 770609"/>
                <a:gd name="connsiteX429" fmla="*/ 369648 w 573638"/>
                <a:gd name="connsiteY429" fmla="*/ 522255 h 770609"/>
                <a:gd name="connsiteX430" fmla="*/ 358608 w 573638"/>
                <a:gd name="connsiteY430" fmla="*/ 511226 h 770609"/>
                <a:gd name="connsiteX431" fmla="*/ 379260 w 573638"/>
                <a:gd name="connsiteY431" fmla="*/ 490595 h 770609"/>
                <a:gd name="connsiteX432" fmla="*/ 406290 w 573638"/>
                <a:gd name="connsiteY432" fmla="*/ 517692 h 770609"/>
                <a:gd name="connsiteX433" fmla="*/ 406290 w 573638"/>
                <a:gd name="connsiteY433" fmla="*/ 537943 h 770609"/>
                <a:gd name="connsiteX434" fmla="*/ 408860 w 573638"/>
                <a:gd name="connsiteY434" fmla="*/ 544123 h 770609"/>
                <a:gd name="connsiteX435" fmla="*/ 430559 w 573638"/>
                <a:gd name="connsiteY435" fmla="*/ 565800 h 770609"/>
                <a:gd name="connsiteX436" fmla="*/ 442837 w 573638"/>
                <a:gd name="connsiteY436" fmla="*/ 565800 h 770609"/>
                <a:gd name="connsiteX437" fmla="*/ 442866 w 573638"/>
                <a:gd name="connsiteY437" fmla="*/ 553565 h 770609"/>
                <a:gd name="connsiteX438" fmla="*/ 442837 w 573638"/>
                <a:gd name="connsiteY438" fmla="*/ 553535 h 770609"/>
                <a:gd name="connsiteX439" fmla="*/ 423802 w 573638"/>
                <a:gd name="connsiteY439" fmla="*/ 534520 h 770609"/>
                <a:gd name="connsiteX440" fmla="*/ 423802 w 573638"/>
                <a:gd name="connsiteY440" fmla="*/ 527104 h 770609"/>
                <a:gd name="connsiteX441" fmla="*/ 436841 w 573638"/>
                <a:gd name="connsiteY441" fmla="*/ 527104 h 770609"/>
                <a:gd name="connsiteX442" fmla="*/ 442932 w 573638"/>
                <a:gd name="connsiteY442" fmla="*/ 524632 h 770609"/>
                <a:gd name="connsiteX443" fmla="*/ 498800 w 573638"/>
                <a:gd name="connsiteY443" fmla="*/ 468822 h 770609"/>
                <a:gd name="connsiteX444" fmla="*/ 498829 w 573638"/>
                <a:gd name="connsiteY444" fmla="*/ 456587 h 770609"/>
                <a:gd name="connsiteX445" fmla="*/ 498800 w 573638"/>
                <a:gd name="connsiteY445" fmla="*/ 456557 h 770609"/>
                <a:gd name="connsiteX446" fmla="*/ 492709 w 573638"/>
                <a:gd name="connsiteY446" fmla="*/ 453990 h 770609"/>
                <a:gd name="connsiteX447" fmla="*/ 492709 w 573638"/>
                <a:gd name="connsiteY447" fmla="*/ 453990 h 770609"/>
                <a:gd name="connsiteX448" fmla="*/ 486617 w 573638"/>
                <a:gd name="connsiteY448" fmla="*/ 456557 h 770609"/>
                <a:gd name="connsiteX449" fmla="*/ 457494 w 573638"/>
                <a:gd name="connsiteY449" fmla="*/ 485651 h 770609"/>
                <a:gd name="connsiteX450" fmla="*/ 451403 w 573638"/>
                <a:gd name="connsiteY450" fmla="*/ 479566 h 770609"/>
                <a:gd name="connsiteX451" fmla="*/ 451974 w 573638"/>
                <a:gd name="connsiteY451" fmla="*/ 479566 h 770609"/>
                <a:gd name="connsiteX452" fmla="*/ 465013 w 573638"/>
                <a:gd name="connsiteY452" fmla="*/ 466445 h 770609"/>
                <a:gd name="connsiteX453" fmla="*/ 467583 w 573638"/>
                <a:gd name="connsiteY453" fmla="*/ 460360 h 770609"/>
                <a:gd name="connsiteX454" fmla="*/ 467582 w 573638"/>
                <a:gd name="connsiteY454" fmla="*/ 449427 h 770609"/>
                <a:gd name="connsiteX455" fmla="*/ 459786 w 573638"/>
                <a:gd name="connsiteY455" fmla="*/ 439816 h 770609"/>
                <a:gd name="connsiteX456" fmla="*/ 450165 w 573638"/>
                <a:gd name="connsiteY456" fmla="*/ 447605 h 770609"/>
                <a:gd name="connsiteX457" fmla="*/ 450165 w 573638"/>
                <a:gd name="connsiteY457" fmla="*/ 449427 h 770609"/>
                <a:gd name="connsiteX458" fmla="*/ 450166 w 573638"/>
                <a:gd name="connsiteY458" fmla="*/ 456748 h 770609"/>
                <a:gd name="connsiteX459" fmla="*/ 445597 w 573638"/>
                <a:gd name="connsiteY459" fmla="*/ 461311 h 770609"/>
                <a:gd name="connsiteX460" fmla="*/ 445597 w 573638"/>
                <a:gd name="connsiteY460" fmla="*/ 427274 h 770609"/>
                <a:gd name="connsiteX461" fmla="*/ 451593 w 573638"/>
                <a:gd name="connsiteY461" fmla="*/ 421284 h 770609"/>
                <a:gd name="connsiteX462" fmla="*/ 451593 w 573638"/>
                <a:gd name="connsiteY462" fmla="*/ 409019 h 770609"/>
                <a:gd name="connsiteX463" fmla="*/ 439220 w 573638"/>
                <a:gd name="connsiteY463" fmla="*/ 409019 h 770609"/>
                <a:gd name="connsiteX464" fmla="*/ 430750 w 573638"/>
                <a:gd name="connsiteY464" fmla="*/ 417576 h 770609"/>
                <a:gd name="connsiteX465" fmla="*/ 428180 w 573638"/>
                <a:gd name="connsiteY465" fmla="*/ 423661 h 770609"/>
                <a:gd name="connsiteX466" fmla="*/ 428180 w 573638"/>
                <a:gd name="connsiteY466" fmla="*/ 456843 h 770609"/>
                <a:gd name="connsiteX467" fmla="*/ 422279 w 573638"/>
                <a:gd name="connsiteY467" fmla="*/ 450948 h 770609"/>
                <a:gd name="connsiteX468" fmla="*/ 422279 w 573638"/>
                <a:gd name="connsiteY468" fmla="*/ 437447 h 770609"/>
                <a:gd name="connsiteX469" fmla="*/ 413618 w 573638"/>
                <a:gd name="connsiteY469" fmla="*/ 428795 h 770609"/>
                <a:gd name="connsiteX470" fmla="*/ 404957 w 573638"/>
                <a:gd name="connsiteY470" fmla="*/ 437447 h 770609"/>
                <a:gd name="connsiteX471" fmla="*/ 404958 w 573638"/>
                <a:gd name="connsiteY471" fmla="*/ 454561 h 770609"/>
                <a:gd name="connsiteX472" fmla="*/ 407432 w 573638"/>
                <a:gd name="connsiteY472" fmla="*/ 460646 h 770609"/>
                <a:gd name="connsiteX473" fmla="*/ 445502 w 573638"/>
                <a:gd name="connsiteY473" fmla="*/ 498676 h 770609"/>
                <a:gd name="connsiteX474" fmla="*/ 433605 w 573638"/>
                <a:gd name="connsiteY474" fmla="*/ 510561 h 770609"/>
                <a:gd name="connsiteX475" fmla="*/ 423041 w 573638"/>
                <a:gd name="connsiteY475" fmla="*/ 510561 h 770609"/>
                <a:gd name="connsiteX476" fmla="*/ 421613 w 573638"/>
                <a:gd name="connsiteY476" fmla="*/ 508659 h 770609"/>
                <a:gd name="connsiteX477" fmla="*/ 351279 w 573638"/>
                <a:gd name="connsiteY477" fmla="*/ 438398 h 770609"/>
                <a:gd name="connsiteX478" fmla="*/ 373360 w 573638"/>
                <a:gd name="connsiteY478" fmla="*/ 416340 h 770609"/>
                <a:gd name="connsiteX479" fmla="*/ 415522 w 573638"/>
                <a:gd name="connsiteY479" fmla="*/ 416340 h 770609"/>
                <a:gd name="connsiteX480" fmla="*/ 421613 w 573638"/>
                <a:gd name="connsiteY480" fmla="*/ 413773 h 770609"/>
                <a:gd name="connsiteX481" fmla="*/ 443694 w 573638"/>
                <a:gd name="connsiteY481" fmla="*/ 391715 h 770609"/>
                <a:gd name="connsiteX482" fmla="*/ 490615 w 573638"/>
                <a:gd name="connsiteY482" fmla="*/ 438683 h 770609"/>
                <a:gd name="connsiteX483" fmla="*/ 496801 w 573638"/>
                <a:gd name="connsiteY483" fmla="*/ 441250 h 770609"/>
                <a:gd name="connsiteX484" fmla="*/ 544864 w 573638"/>
                <a:gd name="connsiteY484" fmla="*/ 441250 h 770609"/>
                <a:gd name="connsiteX485" fmla="*/ 551051 w 573638"/>
                <a:gd name="connsiteY485" fmla="*/ 438683 h 770609"/>
                <a:gd name="connsiteX486" fmla="*/ 560568 w 573638"/>
                <a:gd name="connsiteY486" fmla="*/ 429175 h 770609"/>
                <a:gd name="connsiteX487" fmla="*/ 560370 w 573638"/>
                <a:gd name="connsiteY487" fmla="*/ 416807 h 770609"/>
                <a:gd name="connsiteX488" fmla="*/ 554382 w 573638"/>
                <a:gd name="connsiteY488" fmla="*/ 414343 h 770609"/>
                <a:gd name="connsiteX489" fmla="*/ 554382 w 573638"/>
                <a:gd name="connsiteY489" fmla="*/ 414343 h 770609"/>
                <a:gd name="connsiteX490" fmla="*/ 548291 w 573638"/>
                <a:gd name="connsiteY490" fmla="*/ 416910 h 770609"/>
                <a:gd name="connsiteX491" fmla="*/ 541438 w 573638"/>
                <a:gd name="connsiteY491" fmla="*/ 423756 h 770609"/>
                <a:gd name="connsiteX492" fmla="*/ 531921 w 573638"/>
                <a:gd name="connsiteY492" fmla="*/ 423756 h 770609"/>
                <a:gd name="connsiteX493" fmla="*/ 561900 w 573638"/>
                <a:gd name="connsiteY493" fmla="*/ 393712 h 770609"/>
                <a:gd name="connsiteX494" fmla="*/ 564470 w 573638"/>
                <a:gd name="connsiteY494" fmla="*/ 387627 h 770609"/>
                <a:gd name="connsiteX495" fmla="*/ 564470 w 573638"/>
                <a:gd name="connsiteY495" fmla="*/ 356062 h 770609"/>
                <a:gd name="connsiteX496" fmla="*/ 556673 w 573638"/>
                <a:gd name="connsiteY496" fmla="*/ 346451 h 770609"/>
                <a:gd name="connsiteX497" fmla="*/ 547053 w 573638"/>
                <a:gd name="connsiteY497" fmla="*/ 354240 h 770609"/>
                <a:gd name="connsiteX498" fmla="*/ 547053 w 573638"/>
                <a:gd name="connsiteY498" fmla="*/ 356062 h 770609"/>
                <a:gd name="connsiteX499" fmla="*/ 547053 w 573638"/>
                <a:gd name="connsiteY499" fmla="*/ 383634 h 770609"/>
                <a:gd name="connsiteX500" fmla="*/ 521832 w 573638"/>
                <a:gd name="connsiteY500" fmla="*/ 408829 h 770609"/>
                <a:gd name="connsiteX501" fmla="*/ 521832 w 573638"/>
                <a:gd name="connsiteY501" fmla="*/ 384109 h 770609"/>
                <a:gd name="connsiteX502" fmla="*/ 532587 w 573638"/>
                <a:gd name="connsiteY502" fmla="*/ 373365 h 770609"/>
                <a:gd name="connsiteX503" fmla="*/ 535156 w 573638"/>
                <a:gd name="connsiteY503" fmla="*/ 367281 h 770609"/>
                <a:gd name="connsiteX504" fmla="*/ 535156 w 573638"/>
                <a:gd name="connsiteY504" fmla="*/ 306146 h 770609"/>
                <a:gd name="connsiteX505" fmla="*/ 525536 w 573638"/>
                <a:gd name="connsiteY505" fmla="*/ 298358 h 770609"/>
                <a:gd name="connsiteX506" fmla="*/ 517739 w 573638"/>
                <a:gd name="connsiteY506" fmla="*/ 306146 h 770609"/>
                <a:gd name="connsiteX507" fmla="*/ 517739 w 573638"/>
                <a:gd name="connsiteY507" fmla="*/ 363192 h 770609"/>
                <a:gd name="connsiteX508" fmla="*/ 506985 w 573638"/>
                <a:gd name="connsiteY508" fmla="*/ 373936 h 770609"/>
                <a:gd name="connsiteX509" fmla="*/ 504510 w 573638"/>
                <a:gd name="connsiteY509" fmla="*/ 380116 h 770609"/>
                <a:gd name="connsiteX510" fmla="*/ 504510 w 573638"/>
                <a:gd name="connsiteY510" fmla="*/ 423851 h 770609"/>
                <a:gd name="connsiteX511" fmla="*/ 500037 w 573638"/>
                <a:gd name="connsiteY511" fmla="*/ 423851 h 770609"/>
                <a:gd name="connsiteX512" fmla="*/ 478813 w 573638"/>
                <a:gd name="connsiteY512" fmla="*/ 402649 h 770609"/>
                <a:gd name="connsiteX513" fmla="*/ 493755 w 573638"/>
                <a:gd name="connsiteY513" fmla="*/ 387722 h 770609"/>
                <a:gd name="connsiteX514" fmla="*/ 496325 w 573638"/>
                <a:gd name="connsiteY514" fmla="*/ 381542 h 770609"/>
                <a:gd name="connsiteX515" fmla="*/ 496325 w 573638"/>
                <a:gd name="connsiteY515" fmla="*/ 334004 h 770609"/>
                <a:gd name="connsiteX516" fmla="*/ 507556 w 573638"/>
                <a:gd name="connsiteY516" fmla="*/ 322690 h 770609"/>
                <a:gd name="connsiteX517" fmla="*/ 510126 w 573638"/>
                <a:gd name="connsiteY517" fmla="*/ 316605 h 770609"/>
                <a:gd name="connsiteX518" fmla="*/ 507651 w 573638"/>
                <a:gd name="connsiteY518" fmla="*/ 310425 h 770609"/>
                <a:gd name="connsiteX519" fmla="*/ 501465 w 573638"/>
                <a:gd name="connsiteY519" fmla="*/ 307858 h 770609"/>
                <a:gd name="connsiteX520" fmla="*/ 501465 w 573638"/>
                <a:gd name="connsiteY520" fmla="*/ 307858 h 770609"/>
                <a:gd name="connsiteX521" fmla="*/ 495278 w 573638"/>
                <a:gd name="connsiteY521" fmla="*/ 310425 h 770609"/>
                <a:gd name="connsiteX522" fmla="*/ 481478 w 573638"/>
                <a:gd name="connsiteY522" fmla="*/ 324211 h 770609"/>
                <a:gd name="connsiteX523" fmla="*/ 478908 w 573638"/>
                <a:gd name="connsiteY523" fmla="*/ 330391 h 770609"/>
                <a:gd name="connsiteX524" fmla="*/ 478908 w 573638"/>
                <a:gd name="connsiteY524" fmla="*/ 345508 h 770609"/>
                <a:gd name="connsiteX525" fmla="*/ 475292 w 573638"/>
                <a:gd name="connsiteY525" fmla="*/ 341895 h 770609"/>
                <a:gd name="connsiteX526" fmla="*/ 463014 w 573638"/>
                <a:gd name="connsiteY526" fmla="*/ 341895 h 770609"/>
                <a:gd name="connsiteX527" fmla="*/ 463014 w 573638"/>
                <a:gd name="connsiteY527" fmla="*/ 354160 h 770609"/>
                <a:gd name="connsiteX528" fmla="*/ 478908 w 573638"/>
                <a:gd name="connsiteY528" fmla="*/ 370038 h 770609"/>
                <a:gd name="connsiteX529" fmla="*/ 478908 w 573638"/>
                <a:gd name="connsiteY529" fmla="*/ 377549 h 770609"/>
                <a:gd name="connsiteX530" fmla="*/ 466536 w 573638"/>
                <a:gd name="connsiteY530" fmla="*/ 390004 h 770609"/>
                <a:gd name="connsiteX531" fmla="*/ 455590 w 573638"/>
                <a:gd name="connsiteY531" fmla="*/ 379070 h 770609"/>
                <a:gd name="connsiteX532" fmla="*/ 457399 w 573638"/>
                <a:gd name="connsiteY532" fmla="*/ 373746 h 770609"/>
                <a:gd name="connsiteX533" fmla="*/ 457399 w 573638"/>
                <a:gd name="connsiteY533" fmla="*/ 311376 h 770609"/>
                <a:gd name="connsiteX534" fmla="*/ 516407 w 573638"/>
                <a:gd name="connsiteY534" fmla="*/ 252428 h 770609"/>
                <a:gd name="connsiteX535" fmla="*/ 554858 w 573638"/>
                <a:gd name="connsiteY535" fmla="*/ 290744 h 770609"/>
                <a:gd name="connsiteX536" fmla="*/ 567135 w 573638"/>
                <a:gd name="connsiteY536" fmla="*/ 290744 h 770609"/>
                <a:gd name="connsiteX537" fmla="*/ 567164 w 573638"/>
                <a:gd name="connsiteY537" fmla="*/ 278508 h 770609"/>
                <a:gd name="connsiteX538" fmla="*/ 567135 w 573638"/>
                <a:gd name="connsiteY538" fmla="*/ 278479 h 770609"/>
                <a:gd name="connsiteX539" fmla="*/ 551146 w 573638"/>
                <a:gd name="connsiteY539" fmla="*/ 262411 h 770609"/>
                <a:gd name="connsiteX540" fmla="*/ 571228 w 573638"/>
                <a:gd name="connsiteY540" fmla="*/ 242350 h 770609"/>
                <a:gd name="connsiteX541" fmla="*/ 571228 w 573638"/>
                <a:gd name="connsiteY541" fmla="*/ 230370 h 77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Lst>
              <a:rect l="l" t="t" r="r" b="b"/>
              <a:pathLst>
                <a:path w="573638" h="770609">
                  <a:moveTo>
                    <a:pt x="571228" y="230370"/>
                  </a:moveTo>
                  <a:lnTo>
                    <a:pt x="571228" y="230370"/>
                  </a:lnTo>
                  <a:cubicBezTo>
                    <a:pt x="567853" y="226984"/>
                    <a:pt x="562370" y="226970"/>
                    <a:pt x="558979" y="230341"/>
                  </a:cubicBezTo>
                  <a:cubicBezTo>
                    <a:pt x="558970" y="230351"/>
                    <a:pt x="558960" y="230361"/>
                    <a:pt x="558950" y="230370"/>
                  </a:cubicBezTo>
                  <a:lnTo>
                    <a:pt x="538868" y="250432"/>
                  </a:lnTo>
                  <a:lnTo>
                    <a:pt x="528494" y="240163"/>
                  </a:lnTo>
                  <a:lnTo>
                    <a:pt x="544388" y="224190"/>
                  </a:lnTo>
                  <a:cubicBezTo>
                    <a:pt x="545979" y="222525"/>
                    <a:pt x="546865" y="220312"/>
                    <a:pt x="546863" y="218010"/>
                  </a:cubicBezTo>
                  <a:lnTo>
                    <a:pt x="546863" y="203749"/>
                  </a:lnTo>
                  <a:cubicBezTo>
                    <a:pt x="546881" y="201473"/>
                    <a:pt x="545990" y="199283"/>
                    <a:pt x="544388" y="197664"/>
                  </a:cubicBezTo>
                  <a:lnTo>
                    <a:pt x="534205" y="187491"/>
                  </a:lnTo>
                  <a:cubicBezTo>
                    <a:pt x="532594" y="185864"/>
                    <a:pt x="530404" y="184941"/>
                    <a:pt x="528113" y="184924"/>
                  </a:cubicBezTo>
                  <a:lnTo>
                    <a:pt x="528113" y="184924"/>
                  </a:lnTo>
                  <a:cubicBezTo>
                    <a:pt x="523331" y="184854"/>
                    <a:pt x="519397" y="188671"/>
                    <a:pt x="519327" y="193449"/>
                  </a:cubicBezTo>
                  <a:cubicBezTo>
                    <a:pt x="519293" y="195818"/>
                    <a:pt x="520233" y="198098"/>
                    <a:pt x="521927" y="199756"/>
                  </a:cubicBezTo>
                  <a:lnTo>
                    <a:pt x="529541" y="207362"/>
                  </a:lnTo>
                  <a:lnTo>
                    <a:pt x="529541" y="214683"/>
                  </a:lnTo>
                  <a:lnTo>
                    <a:pt x="496420" y="247769"/>
                  </a:lnTo>
                  <a:lnTo>
                    <a:pt x="496420" y="191864"/>
                  </a:lnTo>
                  <a:lnTo>
                    <a:pt x="516788" y="171518"/>
                  </a:lnTo>
                  <a:cubicBezTo>
                    <a:pt x="518439" y="169886"/>
                    <a:pt x="519365" y="167659"/>
                    <a:pt x="519358" y="165338"/>
                  </a:cubicBezTo>
                  <a:lnTo>
                    <a:pt x="519357" y="145657"/>
                  </a:lnTo>
                  <a:cubicBezTo>
                    <a:pt x="518854" y="140853"/>
                    <a:pt x="514547" y="137365"/>
                    <a:pt x="509737" y="137868"/>
                  </a:cubicBezTo>
                  <a:cubicBezTo>
                    <a:pt x="505623" y="138299"/>
                    <a:pt x="502371" y="141547"/>
                    <a:pt x="501940" y="145657"/>
                  </a:cubicBezTo>
                  <a:lnTo>
                    <a:pt x="501940" y="161820"/>
                  </a:lnTo>
                  <a:lnTo>
                    <a:pt x="496516" y="167240"/>
                  </a:lnTo>
                  <a:lnTo>
                    <a:pt x="496516" y="148795"/>
                  </a:lnTo>
                  <a:cubicBezTo>
                    <a:pt x="496012" y="143990"/>
                    <a:pt x="491705" y="140503"/>
                    <a:pt x="486895" y="141006"/>
                  </a:cubicBezTo>
                  <a:cubicBezTo>
                    <a:pt x="482781" y="141436"/>
                    <a:pt x="479529" y="144684"/>
                    <a:pt x="479099" y="148795"/>
                  </a:cubicBezTo>
                  <a:lnTo>
                    <a:pt x="479099" y="157637"/>
                  </a:lnTo>
                  <a:lnTo>
                    <a:pt x="470247" y="148890"/>
                  </a:lnTo>
                  <a:lnTo>
                    <a:pt x="470247" y="115803"/>
                  </a:lnTo>
                  <a:cubicBezTo>
                    <a:pt x="470247" y="111025"/>
                    <a:pt x="466370" y="107151"/>
                    <a:pt x="461586" y="107151"/>
                  </a:cubicBezTo>
                  <a:cubicBezTo>
                    <a:pt x="456803" y="107151"/>
                    <a:pt x="452926" y="111025"/>
                    <a:pt x="452926" y="115803"/>
                  </a:cubicBezTo>
                  <a:lnTo>
                    <a:pt x="452926" y="152408"/>
                  </a:lnTo>
                  <a:cubicBezTo>
                    <a:pt x="452939" y="154724"/>
                    <a:pt x="453861" y="156943"/>
                    <a:pt x="455495" y="158588"/>
                  </a:cubicBezTo>
                  <a:lnTo>
                    <a:pt x="479003" y="182167"/>
                  </a:lnTo>
                  <a:lnTo>
                    <a:pt x="479003" y="264978"/>
                  </a:lnTo>
                  <a:lnTo>
                    <a:pt x="457208" y="286846"/>
                  </a:lnTo>
                  <a:lnTo>
                    <a:pt x="457208" y="217155"/>
                  </a:lnTo>
                  <a:cubicBezTo>
                    <a:pt x="456705" y="212350"/>
                    <a:pt x="452398" y="208863"/>
                    <a:pt x="447588" y="209366"/>
                  </a:cubicBezTo>
                  <a:cubicBezTo>
                    <a:pt x="443474" y="209796"/>
                    <a:pt x="440222" y="213044"/>
                    <a:pt x="439791" y="217155"/>
                  </a:cubicBezTo>
                  <a:lnTo>
                    <a:pt x="439791" y="245678"/>
                  </a:lnTo>
                  <a:lnTo>
                    <a:pt x="410192" y="216109"/>
                  </a:lnTo>
                  <a:lnTo>
                    <a:pt x="428085" y="198139"/>
                  </a:lnTo>
                  <a:cubicBezTo>
                    <a:pt x="429713" y="196530"/>
                    <a:pt x="430637" y="194342"/>
                    <a:pt x="430655" y="192055"/>
                  </a:cubicBezTo>
                  <a:lnTo>
                    <a:pt x="430655" y="139287"/>
                  </a:lnTo>
                  <a:cubicBezTo>
                    <a:pt x="430655" y="134509"/>
                    <a:pt x="426777" y="130635"/>
                    <a:pt x="421994" y="130635"/>
                  </a:cubicBezTo>
                  <a:cubicBezTo>
                    <a:pt x="417211" y="130635"/>
                    <a:pt x="413333" y="134509"/>
                    <a:pt x="413333" y="139287"/>
                  </a:cubicBezTo>
                  <a:lnTo>
                    <a:pt x="413333" y="188442"/>
                  </a:lnTo>
                  <a:lnTo>
                    <a:pt x="390491" y="211165"/>
                  </a:lnTo>
                  <a:cubicBezTo>
                    <a:pt x="390015" y="211640"/>
                    <a:pt x="389730" y="212211"/>
                    <a:pt x="389825" y="212211"/>
                  </a:cubicBezTo>
                  <a:lnTo>
                    <a:pt x="378975" y="223145"/>
                  </a:lnTo>
                  <a:cubicBezTo>
                    <a:pt x="375585" y="226515"/>
                    <a:pt x="375571" y="231993"/>
                    <a:pt x="378946" y="235380"/>
                  </a:cubicBezTo>
                  <a:cubicBezTo>
                    <a:pt x="378955" y="235390"/>
                    <a:pt x="378965" y="235400"/>
                    <a:pt x="378975" y="235409"/>
                  </a:cubicBezTo>
                  <a:cubicBezTo>
                    <a:pt x="382382" y="238756"/>
                    <a:pt x="387845" y="238756"/>
                    <a:pt x="391252" y="235409"/>
                  </a:cubicBezTo>
                  <a:lnTo>
                    <a:pt x="398105" y="228564"/>
                  </a:lnTo>
                  <a:lnTo>
                    <a:pt x="439791" y="270207"/>
                  </a:lnTo>
                  <a:lnTo>
                    <a:pt x="397724" y="312231"/>
                  </a:lnTo>
                  <a:lnTo>
                    <a:pt x="388207" y="302724"/>
                  </a:lnTo>
                  <a:cubicBezTo>
                    <a:pt x="384817" y="299337"/>
                    <a:pt x="379320" y="299337"/>
                    <a:pt x="375929" y="302724"/>
                  </a:cubicBezTo>
                  <a:cubicBezTo>
                    <a:pt x="372539" y="306110"/>
                    <a:pt x="372539" y="311602"/>
                    <a:pt x="375929" y="314988"/>
                  </a:cubicBezTo>
                  <a:lnTo>
                    <a:pt x="391443" y="330581"/>
                  </a:lnTo>
                  <a:cubicBezTo>
                    <a:pt x="394889" y="333829"/>
                    <a:pt x="400273" y="333829"/>
                    <a:pt x="403720" y="330581"/>
                  </a:cubicBezTo>
                  <a:lnTo>
                    <a:pt x="407813" y="326493"/>
                  </a:lnTo>
                  <a:lnTo>
                    <a:pt x="413428" y="332197"/>
                  </a:lnTo>
                  <a:lnTo>
                    <a:pt x="413428" y="339518"/>
                  </a:lnTo>
                  <a:cubicBezTo>
                    <a:pt x="413932" y="344323"/>
                    <a:pt x="418239" y="347810"/>
                    <a:pt x="423048" y="347307"/>
                  </a:cubicBezTo>
                  <a:cubicBezTo>
                    <a:pt x="427163" y="346877"/>
                    <a:pt x="430414" y="343628"/>
                    <a:pt x="430845" y="339518"/>
                  </a:cubicBezTo>
                  <a:lnTo>
                    <a:pt x="430845" y="328775"/>
                  </a:lnTo>
                  <a:cubicBezTo>
                    <a:pt x="430832" y="326458"/>
                    <a:pt x="429909" y="324239"/>
                    <a:pt x="428275" y="322595"/>
                  </a:cubicBezTo>
                  <a:lnTo>
                    <a:pt x="420090" y="314418"/>
                  </a:lnTo>
                  <a:lnTo>
                    <a:pt x="439696" y="294832"/>
                  </a:lnTo>
                  <a:lnTo>
                    <a:pt x="439696" y="370133"/>
                  </a:lnTo>
                  <a:lnTo>
                    <a:pt x="411144" y="398656"/>
                  </a:lnTo>
                  <a:lnTo>
                    <a:pt x="390015" y="398656"/>
                  </a:lnTo>
                  <a:lnTo>
                    <a:pt x="397344" y="391335"/>
                  </a:lnTo>
                  <a:cubicBezTo>
                    <a:pt x="400734" y="387964"/>
                    <a:pt x="400747" y="382486"/>
                    <a:pt x="397373" y="379099"/>
                  </a:cubicBezTo>
                  <a:cubicBezTo>
                    <a:pt x="397363" y="379089"/>
                    <a:pt x="397353" y="379080"/>
                    <a:pt x="397344" y="379070"/>
                  </a:cubicBezTo>
                  <a:lnTo>
                    <a:pt x="353944" y="335715"/>
                  </a:lnTo>
                  <a:lnTo>
                    <a:pt x="353944" y="302629"/>
                  </a:lnTo>
                  <a:lnTo>
                    <a:pt x="400580" y="256136"/>
                  </a:lnTo>
                  <a:cubicBezTo>
                    <a:pt x="403945" y="252667"/>
                    <a:pt x="403858" y="247129"/>
                    <a:pt x="400385" y="243767"/>
                  </a:cubicBezTo>
                  <a:cubicBezTo>
                    <a:pt x="398800" y="242233"/>
                    <a:pt x="396694" y="241354"/>
                    <a:pt x="394488" y="241304"/>
                  </a:cubicBezTo>
                  <a:lnTo>
                    <a:pt x="394488" y="241304"/>
                  </a:lnTo>
                  <a:cubicBezTo>
                    <a:pt x="392165" y="241296"/>
                    <a:pt x="389936" y="242221"/>
                    <a:pt x="388302" y="243871"/>
                  </a:cubicBezTo>
                  <a:lnTo>
                    <a:pt x="354039" y="278099"/>
                  </a:lnTo>
                  <a:lnTo>
                    <a:pt x="354039" y="260985"/>
                  </a:lnTo>
                  <a:cubicBezTo>
                    <a:pt x="353536" y="256180"/>
                    <a:pt x="349229" y="252693"/>
                    <a:pt x="344419" y="253196"/>
                  </a:cubicBezTo>
                  <a:cubicBezTo>
                    <a:pt x="340305" y="253627"/>
                    <a:pt x="337053" y="256875"/>
                    <a:pt x="336622" y="260985"/>
                  </a:cubicBezTo>
                  <a:lnTo>
                    <a:pt x="336622" y="310235"/>
                  </a:lnTo>
                  <a:lnTo>
                    <a:pt x="329199" y="302724"/>
                  </a:lnTo>
                  <a:lnTo>
                    <a:pt x="329199" y="283708"/>
                  </a:lnTo>
                  <a:cubicBezTo>
                    <a:pt x="329702" y="278904"/>
                    <a:pt x="326211" y="274601"/>
                    <a:pt x="321402" y="274098"/>
                  </a:cubicBezTo>
                  <a:cubicBezTo>
                    <a:pt x="316592" y="273595"/>
                    <a:pt x="312285" y="277082"/>
                    <a:pt x="311782" y="281887"/>
                  </a:cubicBezTo>
                  <a:cubicBezTo>
                    <a:pt x="311718" y="282492"/>
                    <a:pt x="311718" y="283103"/>
                    <a:pt x="311782" y="283708"/>
                  </a:cubicBezTo>
                  <a:lnTo>
                    <a:pt x="311782" y="305956"/>
                  </a:lnTo>
                  <a:cubicBezTo>
                    <a:pt x="311795" y="308273"/>
                    <a:pt x="312717" y="310492"/>
                    <a:pt x="314351" y="312136"/>
                  </a:cubicBezTo>
                  <a:lnTo>
                    <a:pt x="336622" y="334384"/>
                  </a:lnTo>
                  <a:lnTo>
                    <a:pt x="336622" y="338758"/>
                  </a:lnTo>
                  <a:cubicBezTo>
                    <a:pt x="336635" y="341074"/>
                    <a:pt x="337558" y="343293"/>
                    <a:pt x="339192" y="344938"/>
                  </a:cubicBezTo>
                  <a:lnTo>
                    <a:pt x="353087" y="358724"/>
                  </a:lnTo>
                  <a:lnTo>
                    <a:pt x="323678" y="388102"/>
                  </a:lnTo>
                  <a:cubicBezTo>
                    <a:pt x="320288" y="391473"/>
                    <a:pt x="320275" y="396951"/>
                    <a:pt x="323649" y="400338"/>
                  </a:cubicBezTo>
                  <a:cubicBezTo>
                    <a:pt x="323659" y="400348"/>
                    <a:pt x="323669" y="400357"/>
                    <a:pt x="323678" y="400367"/>
                  </a:cubicBezTo>
                  <a:cubicBezTo>
                    <a:pt x="327125" y="403615"/>
                    <a:pt x="332509" y="403615"/>
                    <a:pt x="335956" y="400367"/>
                  </a:cubicBezTo>
                  <a:lnTo>
                    <a:pt x="365365" y="370989"/>
                  </a:lnTo>
                  <a:lnTo>
                    <a:pt x="378975" y="384680"/>
                  </a:lnTo>
                  <a:lnTo>
                    <a:pt x="299314" y="465114"/>
                  </a:lnTo>
                  <a:lnTo>
                    <a:pt x="299314" y="276007"/>
                  </a:lnTo>
                  <a:lnTo>
                    <a:pt x="403340" y="172088"/>
                  </a:lnTo>
                  <a:cubicBezTo>
                    <a:pt x="404973" y="170444"/>
                    <a:pt x="405896" y="168225"/>
                    <a:pt x="405909" y="165908"/>
                  </a:cubicBezTo>
                  <a:lnTo>
                    <a:pt x="405909" y="118370"/>
                  </a:lnTo>
                  <a:lnTo>
                    <a:pt x="430845" y="93365"/>
                  </a:lnTo>
                  <a:cubicBezTo>
                    <a:pt x="434235" y="89994"/>
                    <a:pt x="434249" y="84516"/>
                    <a:pt x="430874" y="81129"/>
                  </a:cubicBezTo>
                  <a:cubicBezTo>
                    <a:pt x="430865" y="81120"/>
                    <a:pt x="430855" y="81110"/>
                    <a:pt x="430845" y="81100"/>
                  </a:cubicBezTo>
                  <a:cubicBezTo>
                    <a:pt x="429234" y="79474"/>
                    <a:pt x="427044" y="78551"/>
                    <a:pt x="424754" y="78533"/>
                  </a:cubicBezTo>
                  <a:lnTo>
                    <a:pt x="424754" y="78533"/>
                  </a:lnTo>
                  <a:cubicBezTo>
                    <a:pt x="422431" y="78525"/>
                    <a:pt x="420201" y="79450"/>
                    <a:pt x="418568" y="81100"/>
                  </a:cubicBezTo>
                  <a:lnTo>
                    <a:pt x="405909" y="93745"/>
                  </a:lnTo>
                  <a:lnTo>
                    <a:pt x="405909" y="68930"/>
                  </a:lnTo>
                  <a:cubicBezTo>
                    <a:pt x="405892" y="66643"/>
                    <a:pt x="404968" y="64455"/>
                    <a:pt x="403340" y="62846"/>
                  </a:cubicBezTo>
                  <a:lnTo>
                    <a:pt x="382687" y="42119"/>
                  </a:lnTo>
                  <a:cubicBezTo>
                    <a:pt x="381037" y="40504"/>
                    <a:pt x="378810" y="39614"/>
                    <a:pt x="376500" y="39647"/>
                  </a:cubicBezTo>
                  <a:lnTo>
                    <a:pt x="376500" y="39647"/>
                  </a:lnTo>
                  <a:cubicBezTo>
                    <a:pt x="371717" y="39630"/>
                    <a:pt x="367826" y="43491"/>
                    <a:pt x="367810" y="48269"/>
                  </a:cubicBezTo>
                  <a:cubicBezTo>
                    <a:pt x="367802" y="50605"/>
                    <a:pt x="368739" y="52844"/>
                    <a:pt x="370409" y="54479"/>
                  </a:cubicBezTo>
                  <a:lnTo>
                    <a:pt x="388492" y="72543"/>
                  </a:lnTo>
                  <a:lnTo>
                    <a:pt x="388492" y="162296"/>
                  </a:lnTo>
                  <a:lnTo>
                    <a:pt x="343855" y="206982"/>
                  </a:lnTo>
                  <a:lnTo>
                    <a:pt x="343855" y="161155"/>
                  </a:lnTo>
                  <a:lnTo>
                    <a:pt x="379832" y="125216"/>
                  </a:lnTo>
                  <a:cubicBezTo>
                    <a:pt x="381478" y="123619"/>
                    <a:pt x="382405" y="121423"/>
                    <a:pt x="382401" y="119131"/>
                  </a:cubicBezTo>
                  <a:lnTo>
                    <a:pt x="382401" y="96788"/>
                  </a:lnTo>
                  <a:cubicBezTo>
                    <a:pt x="381898" y="91983"/>
                    <a:pt x="377591" y="88496"/>
                    <a:pt x="372781" y="88999"/>
                  </a:cubicBezTo>
                  <a:cubicBezTo>
                    <a:pt x="368667" y="89429"/>
                    <a:pt x="365415" y="92678"/>
                    <a:pt x="364984" y="96788"/>
                  </a:cubicBezTo>
                  <a:lnTo>
                    <a:pt x="364984" y="115803"/>
                  </a:lnTo>
                  <a:lnTo>
                    <a:pt x="349851" y="130920"/>
                  </a:lnTo>
                  <a:lnTo>
                    <a:pt x="349851" y="70452"/>
                  </a:lnTo>
                  <a:cubicBezTo>
                    <a:pt x="349348" y="65647"/>
                    <a:pt x="345041" y="62160"/>
                    <a:pt x="340231" y="62663"/>
                  </a:cubicBezTo>
                  <a:cubicBezTo>
                    <a:pt x="336117" y="63093"/>
                    <a:pt x="332865" y="66341"/>
                    <a:pt x="332434" y="70452"/>
                  </a:cubicBezTo>
                  <a:lnTo>
                    <a:pt x="332434" y="148129"/>
                  </a:lnTo>
                  <a:lnTo>
                    <a:pt x="329008" y="151552"/>
                  </a:lnTo>
                  <a:cubicBezTo>
                    <a:pt x="327357" y="153184"/>
                    <a:pt x="326431" y="155411"/>
                    <a:pt x="326438" y="157732"/>
                  </a:cubicBezTo>
                  <a:lnTo>
                    <a:pt x="326439" y="224285"/>
                  </a:lnTo>
                  <a:lnTo>
                    <a:pt x="299314" y="251477"/>
                  </a:lnTo>
                  <a:lnTo>
                    <a:pt x="299314" y="84143"/>
                  </a:lnTo>
                  <a:cubicBezTo>
                    <a:pt x="299314" y="84143"/>
                    <a:pt x="299314" y="83477"/>
                    <a:pt x="299314" y="83097"/>
                  </a:cubicBezTo>
                  <a:lnTo>
                    <a:pt x="319015" y="62560"/>
                  </a:lnTo>
                  <a:cubicBezTo>
                    <a:pt x="320593" y="60879"/>
                    <a:pt x="321506" y="58683"/>
                    <a:pt x="321585" y="56380"/>
                  </a:cubicBezTo>
                  <a:cubicBezTo>
                    <a:pt x="321572" y="54064"/>
                    <a:pt x="320649" y="51844"/>
                    <a:pt x="319015" y="50200"/>
                  </a:cubicBezTo>
                  <a:cubicBezTo>
                    <a:pt x="317395" y="48600"/>
                    <a:pt x="315203" y="47710"/>
                    <a:pt x="312924" y="47728"/>
                  </a:cubicBezTo>
                  <a:lnTo>
                    <a:pt x="312924" y="47728"/>
                  </a:lnTo>
                  <a:cubicBezTo>
                    <a:pt x="310614" y="47695"/>
                    <a:pt x="308387" y="48585"/>
                    <a:pt x="306737" y="50200"/>
                  </a:cubicBezTo>
                  <a:lnTo>
                    <a:pt x="288749" y="68170"/>
                  </a:lnTo>
                  <a:lnTo>
                    <a:pt x="237736" y="17209"/>
                  </a:lnTo>
                  <a:cubicBezTo>
                    <a:pt x="233227" y="12969"/>
                    <a:pt x="226421" y="12305"/>
                    <a:pt x="221175" y="15593"/>
                  </a:cubicBezTo>
                  <a:cubicBezTo>
                    <a:pt x="222121" y="14077"/>
                    <a:pt x="222646" y="12338"/>
                    <a:pt x="222698" y="10553"/>
                  </a:cubicBezTo>
                  <a:cubicBezTo>
                    <a:pt x="222698" y="4725"/>
                    <a:pt x="217968" y="0"/>
                    <a:pt x="212134" y="0"/>
                  </a:cubicBezTo>
                  <a:cubicBezTo>
                    <a:pt x="206299" y="0"/>
                    <a:pt x="201569" y="4725"/>
                    <a:pt x="201569" y="10553"/>
                  </a:cubicBezTo>
                  <a:cubicBezTo>
                    <a:pt x="201569" y="16382"/>
                    <a:pt x="206299" y="21107"/>
                    <a:pt x="212134" y="21107"/>
                  </a:cubicBezTo>
                  <a:cubicBezTo>
                    <a:pt x="213883" y="21095"/>
                    <a:pt x="215596" y="20602"/>
                    <a:pt x="217083" y="19681"/>
                  </a:cubicBezTo>
                  <a:cubicBezTo>
                    <a:pt x="213489" y="24829"/>
                    <a:pt x="214218" y="31831"/>
                    <a:pt x="218796" y="36129"/>
                  </a:cubicBezTo>
                  <a:lnTo>
                    <a:pt x="271903" y="89372"/>
                  </a:lnTo>
                  <a:lnTo>
                    <a:pt x="271903" y="132917"/>
                  </a:lnTo>
                  <a:lnTo>
                    <a:pt x="235547" y="96598"/>
                  </a:lnTo>
                  <a:lnTo>
                    <a:pt x="235547" y="64272"/>
                  </a:lnTo>
                  <a:cubicBezTo>
                    <a:pt x="236050" y="59467"/>
                    <a:pt x="232560" y="55164"/>
                    <a:pt x="227750" y="54661"/>
                  </a:cubicBezTo>
                  <a:cubicBezTo>
                    <a:pt x="222940" y="54159"/>
                    <a:pt x="218633" y="57646"/>
                    <a:pt x="218130" y="62450"/>
                  </a:cubicBezTo>
                  <a:cubicBezTo>
                    <a:pt x="218066" y="63056"/>
                    <a:pt x="218066" y="63666"/>
                    <a:pt x="218130" y="64272"/>
                  </a:cubicBezTo>
                  <a:lnTo>
                    <a:pt x="218130" y="91464"/>
                  </a:lnTo>
                  <a:lnTo>
                    <a:pt x="201474" y="91464"/>
                  </a:lnTo>
                  <a:cubicBezTo>
                    <a:pt x="196665" y="91967"/>
                    <a:pt x="193174" y="96269"/>
                    <a:pt x="193677" y="101074"/>
                  </a:cubicBezTo>
                  <a:cubicBezTo>
                    <a:pt x="194108" y="105184"/>
                    <a:pt x="197360" y="108432"/>
                    <a:pt x="201474" y="108863"/>
                  </a:cubicBezTo>
                  <a:lnTo>
                    <a:pt x="223174" y="108863"/>
                  </a:lnTo>
                  <a:lnTo>
                    <a:pt x="271903" y="157637"/>
                  </a:lnTo>
                  <a:lnTo>
                    <a:pt x="271903" y="209453"/>
                  </a:lnTo>
                  <a:lnTo>
                    <a:pt x="234500" y="172088"/>
                  </a:lnTo>
                  <a:cubicBezTo>
                    <a:pt x="232889" y="170462"/>
                    <a:pt x="230699" y="169539"/>
                    <a:pt x="228409" y="169521"/>
                  </a:cubicBezTo>
                  <a:lnTo>
                    <a:pt x="203092" y="169521"/>
                  </a:lnTo>
                  <a:lnTo>
                    <a:pt x="162548" y="129114"/>
                  </a:lnTo>
                  <a:lnTo>
                    <a:pt x="162548" y="111049"/>
                  </a:lnTo>
                  <a:cubicBezTo>
                    <a:pt x="162548" y="106271"/>
                    <a:pt x="158670" y="102397"/>
                    <a:pt x="153887" y="102397"/>
                  </a:cubicBezTo>
                  <a:cubicBezTo>
                    <a:pt x="149104" y="102397"/>
                    <a:pt x="145226" y="106271"/>
                    <a:pt x="145226" y="111049"/>
                  </a:cubicBezTo>
                  <a:lnTo>
                    <a:pt x="145226" y="132822"/>
                  </a:lnTo>
                  <a:cubicBezTo>
                    <a:pt x="145203" y="135127"/>
                    <a:pt x="146093" y="137348"/>
                    <a:pt x="147701" y="139002"/>
                  </a:cubicBezTo>
                  <a:lnTo>
                    <a:pt x="193384" y="184543"/>
                  </a:lnTo>
                  <a:cubicBezTo>
                    <a:pt x="194995" y="186170"/>
                    <a:pt x="197185" y="187093"/>
                    <a:pt x="199476" y="187111"/>
                  </a:cubicBezTo>
                  <a:lnTo>
                    <a:pt x="224792" y="187111"/>
                  </a:lnTo>
                  <a:lnTo>
                    <a:pt x="272379" y="234649"/>
                  </a:lnTo>
                  <a:lnTo>
                    <a:pt x="272379" y="366805"/>
                  </a:lnTo>
                  <a:lnTo>
                    <a:pt x="251726" y="346364"/>
                  </a:lnTo>
                  <a:lnTo>
                    <a:pt x="261244" y="336856"/>
                  </a:lnTo>
                  <a:cubicBezTo>
                    <a:pt x="264332" y="333138"/>
                    <a:pt x="263818" y="327624"/>
                    <a:pt x="260097" y="324539"/>
                  </a:cubicBezTo>
                  <a:cubicBezTo>
                    <a:pt x="256875" y="321868"/>
                    <a:pt x="252209" y="321850"/>
                    <a:pt x="248966" y="324496"/>
                  </a:cubicBezTo>
                  <a:lnTo>
                    <a:pt x="247444" y="326112"/>
                  </a:lnTo>
                  <a:lnTo>
                    <a:pt x="236118" y="314798"/>
                  </a:lnTo>
                  <a:cubicBezTo>
                    <a:pt x="232671" y="311550"/>
                    <a:pt x="227287" y="311550"/>
                    <a:pt x="223840" y="314798"/>
                  </a:cubicBezTo>
                  <a:cubicBezTo>
                    <a:pt x="220450" y="318169"/>
                    <a:pt x="220437" y="323647"/>
                    <a:pt x="223811" y="327034"/>
                  </a:cubicBezTo>
                  <a:cubicBezTo>
                    <a:pt x="223821" y="327044"/>
                    <a:pt x="223831" y="327054"/>
                    <a:pt x="223840" y="327063"/>
                  </a:cubicBezTo>
                  <a:lnTo>
                    <a:pt x="235832" y="338282"/>
                  </a:lnTo>
                  <a:lnTo>
                    <a:pt x="233548" y="340564"/>
                  </a:lnTo>
                  <a:cubicBezTo>
                    <a:pt x="231920" y="342173"/>
                    <a:pt x="230996" y="344361"/>
                    <a:pt x="230978" y="346649"/>
                  </a:cubicBezTo>
                  <a:cubicBezTo>
                    <a:pt x="230991" y="348966"/>
                    <a:pt x="231914" y="351185"/>
                    <a:pt x="233548" y="352829"/>
                  </a:cubicBezTo>
                  <a:lnTo>
                    <a:pt x="247729" y="366995"/>
                  </a:lnTo>
                  <a:lnTo>
                    <a:pt x="195193" y="366995"/>
                  </a:lnTo>
                  <a:lnTo>
                    <a:pt x="183296" y="355111"/>
                  </a:lnTo>
                  <a:lnTo>
                    <a:pt x="183296" y="307572"/>
                  </a:lnTo>
                  <a:lnTo>
                    <a:pt x="212895" y="278004"/>
                  </a:lnTo>
                  <a:lnTo>
                    <a:pt x="232692" y="278004"/>
                  </a:lnTo>
                  <a:cubicBezTo>
                    <a:pt x="235777" y="278001"/>
                    <a:pt x="238634" y="276375"/>
                    <a:pt x="240210" y="273725"/>
                  </a:cubicBezTo>
                  <a:lnTo>
                    <a:pt x="261244" y="252713"/>
                  </a:lnTo>
                  <a:cubicBezTo>
                    <a:pt x="264634" y="249343"/>
                    <a:pt x="264647" y="243864"/>
                    <a:pt x="261273" y="240478"/>
                  </a:cubicBezTo>
                  <a:cubicBezTo>
                    <a:pt x="261263" y="240468"/>
                    <a:pt x="261254" y="240458"/>
                    <a:pt x="261244" y="240448"/>
                  </a:cubicBezTo>
                  <a:cubicBezTo>
                    <a:pt x="257797" y="237201"/>
                    <a:pt x="252413" y="237201"/>
                    <a:pt x="248966" y="240448"/>
                  </a:cubicBezTo>
                  <a:lnTo>
                    <a:pt x="241828" y="247674"/>
                  </a:lnTo>
                  <a:lnTo>
                    <a:pt x="241828" y="237026"/>
                  </a:lnTo>
                  <a:cubicBezTo>
                    <a:pt x="241325" y="232221"/>
                    <a:pt x="237018" y="228734"/>
                    <a:pt x="232208" y="229237"/>
                  </a:cubicBezTo>
                  <a:cubicBezTo>
                    <a:pt x="228094" y="229667"/>
                    <a:pt x="224842" y="232915"/>
                    <a:pt x="224411" y="237026"/>
                  </a:cubicBezTo>
                  <a:lnTo>
                    <a:pt x="224411" y="260510"/>
                  </a:lnTo>
                  <a:lnTo>
                    <a:pt x="209469" y="260510"/>
                  </a:lnTo>
                  <a:cubicBezTo>
                    <a:pt x="207146" y="260502"/>
                    <a:pt x="204917" y="261427"/>
                    <a:pt x="203283" y="263077"/>
                  </a:cubicBezTo>
                  <a:lnTo>
                    <a:pt x="183486" y="282853"/>
                  </a:lnTo>
                  <a:lnTo>
                    <a:pt x="183486" y="219246"/>
                  </a:lnTo>
                  <a:lnTo>
                    <a:pt x="194622" y="207742"/>
                  </a:lnTo>
                  <a:cubicBezTo>
                    <a:pt x="196230" y="206088"/>
                    <a:pt x="197119" y="203867"/>
                    <a:pt x="197096" y="201562"/>
                  </a:cubicBezTo>
                  <a:cubicBezTo>
                    <a:pt x="197149" y="196837"/>
                    <a:pt x="193357" y="192963"/>
                    <a:pt x="188627" y="192910"/>
                  </a:cubicBezTo>
                  <a:cubicBezTo>
                    <a:pt x="188563" y="192909"/>
                    <a:pt x="188499" y="192909"/>
                    <a:pt x="188435" y="192910"/>
                  </a:cubicBezTo>
                  <a:lnTo>
                    <a:pt x="188435" y="192910"/>
                  </a:lnTo>
                  <a:cubicBezTo>
                    <a:pt x="186132" y="192908"/>
                    <a:pt x="183916" y="193793"/>
                    <a:pt x="182249" y="195382"/>
                  </a:cubicBezTo>
                  <a:lnTo>
                    <a:pt x="168258" y="209453"/>
                  </a:lnTo>
                  <a:cubicBezTo>
                    <a:pt x="166624" y="211098"/>
                    <a:pt x="165702" y="213317"/>
                    <a:pt x="165689" y="215633"/>
                  </a:cubicBezTo>
                  <a:lnTo>
                    <a:pt x="165689" y="235980"/>
                  </a:lnTo>
                  <a:lnTo>
                    <a:pt x="156171" y="226472"/>
                  </a:lnTo>
                  <a:cubicBezTo>
                    <a:pt x="152781" y="223085"/>
                    <a:pt x="147284" y="223085"/>
                    <a:pt x="143894" y="226472"/>
                  </a:cubicBezTo>
                  <a:cubicBezTo>
                    <a:pt x="140504" y="229859"/>
                    <a:pt x="140504" y="235350"/>
                    <a:pt x="143894" y="238737"/>
                  </a:cubicBezTo>
                  <a:lnTo>
                    <a:pt x="166069" y="260510"/>
                  </a:lnTo>
                  <a:lnTo>
                    <a:pt x="166069" y="297019"/>
                  </a:lnTo>
                  <a:lnTo>
                    <a:pt x="123526" y="254520"/>
                  </a:lnTo>
                  <a:lnTo>
                    <a:pt x="123526" y="216489"/>
                  </a:lnTo>
                  <a:lnTo>
                    <a:pt x="153316" y="186160"/>
                  </a:lnTo>
                  <a:cubicBezTo>
                    <a:pt x="154968" y="184527"/>
                    <a:pt x="155894" y="182301"/>
                    <a:pt x="155886" y="179980"/>
                  </a:cubicBezTo>
                  <a:lnTo>
                    <a:pt x="155886" y="158207"/>
                  </a:lnTo>
                  <a:cubicBezTo>
                    <a:pt x="155382" y="153403"/>
                    <a:pt x="151075" y="149915"/>
                    <a:pt x="146265" y="150418"/>
                  </a:cubicBezTo>
                  <a:cubicBezTo>
                    <a:pt x="142151" y="150849"/>
                    <a:pt x="138899" y="154097"/>
                    <a:pt x="138469" y="158207"/>
                  </a:cubicBezTo>
                  <a:lnTo>
                    <a:pt x="138469" y="177223"/>
                  </a:lnTo>
                  <a:lnTo>
                    <a:pt x="133329" y="182357"/>
                  </a:lnTo>
                  <a:lnTo>
                    <a:pt x="133329" y="131301"/>
                  </a:lnTo>
                  <a:cubicBezTo>
                    <a:pt x="133312" y="129013"/>
                    <a:pt x="132388" y="126825"/>
                    <a:pt x="130760" y="125216"/>
                  </a:cubicBezTo>
                  <a:lnTo>
                    <a:pt x="117054" y="111430"/>
                  </a:lnTo>
                  <a:cubicBezTo>
                    <a:pt x="113647" y="108083"/>
                    <a:pt x="108184" y="108083"/>
                    <a:pt x="104777" y="111430"/>
                  </a:cubicBezTo>
                  <a:cubicBezTo>
                    <a:pt x="101387" y="114800"/>
                    <a:pt x="101374" y="120279"/>
                    <a:pt x="104748" y="123665"/>
                  </a:cubicBezTo>
                  <a:cubicBezTo>
                    <a:pt x="104758" y="123675"/>
                    <a:pt x="104767" y="123685"/>
                    <a:pt x="104777" y="123695"/>
                  </a:cubicBezTo>
                  <a:lnTo>
                    <a:pt x="115912" y="134914"/>
                  </a:lnTo>
                  <a:lnTo>
                    <a:pt x="115912" y="176652"/>
                  </a:lnTo>
                  <a:lnTo>
                    <a:pt x="78889" y="139572"/>
                  </a:lnTo>
                  <a:cubicBezTo>
                    <a:pt x="77240" y="137957"/>
                    <a:pt x="75013" y="137067"/>
                    <a:pt x="72703" y="137100"/>
                  </a:cubicBezTo>
                  <a:lnTo>
                    <a:pt x="72703" y="137100"/>
                  </a:lnTo>
                  <a:cubicBezTo>
                    <a:pt x="70424" y="137082"/>
                    <a:pt x="68232" y="137972"/>
                    <a:pt x="66612" y="139572"/>
                  </a:cubicBezTo>
                  <a:cubicBezTo>
                    <a:pt x="65034" y="141253"/>
                    <a:pt x="64121" y="143449"/>
                    <a:pt x="64042" y="145752"/>
                  </a:cubicBezTo>
                  <a:cubicBezTo>
                    <a:pt x="64060" y="148040"/>
                    <a:pt x="64984" y="150228"/>
                    <a:pt x="66612" y="151837"/>
                  </a:cubicBezTo>
                  <a:lnTo>
                    <a:pt x="114865" y="200041"/>
                  </a:lnTo>
                  <a:lnTo>
                    <a:pt x="108489" y="206411"/>
                  </a:lnTo>
                  <a:cubicBezTo>
                    <a:pt x="106769" y="208154"/>
                    <a:pt x="105840" y="210525"/>
                    <a:pt x="105919" y="212971"/>
                  </a:cubicBezTo>
                  <a:lnTo>
                    <a:pt x="105919" y="254520"/>
                  </a:lnTo>
                  <a:lnTo>
                    <a:pt x="98971" y="261555"/>
                  </a:lnTo>
                  <a:lnTo>
                    <a:pt x="93832" y="256421"/>
                  </a:lnTo>
                  <a:lnTo>
                    <a:pt x="93832" y="211260"/>
                  </a:lnTo>
                  <a:cubicBezTo>
                    <a:pt x="93819" y="208943"/>
                    <a:pt x="92896" y="206724"/>
                    <a:pt x="91262" y="205080"/>
                  </a:cubicBezTo>
                  <a:lnTo>
                    <a:pt x="68325" y="182167"/>
                  </a:lnTo>
                  <a:cubicBezTo>
                    <a:pt x="64918" y="178820"/>
                    <a:pt x="59455" y="178820"/>
                    <a:pt x="56048" y="182167"/>
                  </a:cubicBezTo>
                  <a:cubicBezTo>
                    <a:pt x="54382" y="183751"/>
                    <a:pt x="53452" y="185955"/>
                    <a:pt x="53478" y="188251"/>
                  </a:cubicBezTo>
                  <a:cubicBezTo>
                    <a:pt x="53448" y="190577"/>
                    <a:pt x="54377" y="192812"/>
                    <a:pt x="56048" y="194431"/>
                  </a:cubicBezTo>
                  <a:lnTo>
                    <a:pt x="76415" y="214683"/>
                  </a:lnTo>
                  <a:lnTo>
                    <a:pt x="76415" y="238832"/>
                  </a:lnTo>
                  <a:lnTo>
                    <a:pt x="61853" y="224190"/>
                  </a:lnTo>
                  <a:cubicBezTo>
                    <a:pt x="60171" y="222614"/>
                    <a:pt x="57972" y="221702"/>
                    <a:pt x="55667" y="221623"/>
                  </a:cubicBezTo>
                  <a:lnTo>
                    <a:pt x="55667" y="221623"/>
                  </a:lnTo>
                  <a:cubicBezTo>
                    <a:pt x="53361" y="221702"/>
                    <a:pt x="51163" y="222614"/>
                    <a:pt x="49480" y="224190"/>
                  </a:cubicBezTo>
                  <a:cubicBezTo>
                    <a:pt x="46181" y="227614"/>
                    <a:pt x="46181" y="233031"/>
                    <a:pt x="49480" y="236455"/>
                  </a:cubicBezTo>
                  <a:lnTo>
                    <a:pt x="92785" y="279715"/>
                  </a:lnTo>
                  <a:cubicBezTo>
                    <a:pt x="96232" y="282963"/>
                    <a:pt x="101616" y="282963"/>
                    <a:pt x="105062" y="279715"/>
                  </a:cubicBezTo>
                  <a:lnTo>
                    <a:pt x="114580" y="270207"/>
                  </a:lnTo>
                  <a:lnTo>
                    <a:pt x="166069" y="321549"/>
                  </a:lnTo>
                  <a:lnTo>
                    <a:pt x="166069" y="354825"/>
                  </a:lnTo>
                  <a:lnTo>
                    <a:pt x="150461" y="370418"/>
                  </a:lnTo>
                  <a:lnTo>
                    <a:pt x="139135" y="359104"/>
                  </a:lnTo>
                  <a:lnTo>
                    <a:pt x="154268" y="343987"/>
                  </a:lnTo>
                  <a:cubicBezTo>
                    <a:pt x="157658" y="340616"/>
                    <a:pt x="157671" y="335138"/>
                    <a:pt x="154297" y="331751"/>
                  </a:cubicBezTo>
                  <a:cubicBezTo>
                    <a:pt x="154287" y="331741"/>
                    <a:pt x="154277" y="331732"/>
                    <a:pt x="154268" y="331722"/>
                  </a:cubicBezTo>
                  <a:cubicBezTo>
                    <a:pt x="150861" y="328376"/>
                    <a:pt x="145397" y="328376"/>
                    <a:pt x="141990" y="331722"/>
                  </a:cubicBezTo>
                  <a:lnTo>
                    <a:pt x="126857" y="346839"/>
                  </a:lnTo>
                  <a:lnTo>
                    <a:pt x="117340" y="337331"/>
                  </a:lnTo>
                  <a:lnTo>
                    <a:pt x="128000" y="325922"/>
                  </a:lnTo>
                  <a:cubicBezTo>
                    <a:pt x="129633" y="324278"/>
                    <a:pt x="130556" y="322059"/>
                    <a:pt x="130569" y="319742"/>
                  </a:cubicBezTo>
                  <a:lnTo>
                    <a:pt x="130569" y="301868"/>
                  </a:lnTo>
                  <a:cubicBezTo>
                    <a:pt x="130066" y="297063"/>
                    <a:pt x="125759" y="293576"/>
                    <a:pt x="120949" y="294079"/>
                  </a:cubicBezTo>
                  <a:cubicBezTo>
                    <a:pt x="116835" y="294509"/>
                    <a:pt x="113583" y="297758"/>
                    <a:pt x="113152" y="301868"/>
                  </a:cubicBezTo>
                  <a:lnTo>
                    <a:pt x="113152" y="316224"/>
                  </a:lnTo>
                  <a:lnTo>
                    <a:pt x="101065" y="328775"/>
                  </a:lnTo>
                  <a:lnTo>
                    <a:pt x="86884" y="328775"/>
                  </a:lnTo>
                  <a:lnTo>
                    <a:pt x="49671" y="291600"/>
                  </a:lnTo>
                  <a:cubicBezTo>
                    <a:pt x="46224" y="288352"/>
                    <a:pt x="40840" y="288352"/>
                    <a:pt x="37393" y="291600"/>
                  </a:cubicBezTo>
                  <a:cubicBezTo>
                    <a:pt x="34003" y="294970"/>
                    <a:pt x="33990" y="300448"/>
                    <a:pt x="37364" y="303835"/>
                  </a:cubicBezTo>
                  <a:cubicBezTo>
                    <a:pt x="37374" y="303845"/>
                    <a:pt x="37384" y="303855"/>
                    <a:pt x="37393" y="303864"/>
                  </a:cubicBezTo>
                  <a:lnTo>
                    <a:pt x="77176" y="343606"/>
                  </a:lnTo>
                  <a:cubicBezTo>
                    <a:pt x="78810" y="345256"/>
                    <a:pt x="81039" y="346181"/>
                    <a:pt x="83363" y="346173"/>
                  </a:cubicBezTo>
                  <a:lnTo>
                    <a:pt x="101065" y="346174"/>
                  </a:lnTo>
                  <a:lnTo>
                    <a:pt x="137993" y="383063"/>
                  </a:lnTo>
                  <a:lnTo>
                    <a:pt x="122860" y="398180"/>
                  </a:lnTo>
                  <a:lnTo>
                    <a:pt x="57761" y="333148"/>
                  </a:lnTo>
                  <a:cubicBezTo>
                    <a:pt x="54301" y="329840"/>
                    <a:pt x="48847" y="329840"/>
                    <a:pt x="45388" y="333148"/>
                  </a:cubicBezTo>
                  <a:lnTo>
                    <a:pt x="35871" y="342656"/>
                  </a:lnTo>
                  <a:lnTo>
                    <a:pt x="14837" y="321644"/>
                  </a:lnTo>
                  <a:cubicBezTo>
                    <a:pt x="13217" y="320043"/>
                    <a:pt x="11024" y="319154"/>
                    <a:pt x="8746" y="319172"/>
                  </a:cubicBezTo>
                  <a:lnTo>
                    <a:pt x="8746" y="319172"/>
                  </a:lnTo>
                  <a:cubicBezTo>
                    <a:pt x="6436" y="319139"/>
                    <a:pt x="4209" y="320029"/>
                    <a:pt x="2559" y="321644"/>
                  </a:cubicBezTo>
                  <a:cubicBezTo>
                    <a:pt x="-853" y="325059"/>
                    <a:pt x="-853" y="330589"/>
                    <a:pt x="2559" y="334004"/>
                  </a:cubicBezTo>
                  <a:lnTo>
                    <a:pt x="23593" y="354921"/>
                  </a:lnTo>
                  <a:lnTo>
                    <a:pt x="18168" y="360340"/>
                  </a:lnTo>
                  <a:cubicBezTo>
                    <a:pt x="14857" y="363796"/>
                    <a:pt x="14857" y="369244"/>
                    <a:pt x="18168" y="372700"/>
                  </a:cubicBezTo>
                  <a:cubicBezTo>
                    <a:pt x="21542" y="376087"/>
                    <a:pt x="27026" y="376100"/>
                    <a:pt x="30416" y="372729"/>
                  </a:cubicBezTo>
                  <a:cubicBezTo>
                    <a:pt x="30426" y="372719"/>
                    <a:pt x="30436" y="372710"/>
                    <a:pt x="30446" y="372700"/>
                  </a:cubicBezTo>
                  <a:lnTo>
                    <a:pt x="51860" y="351213"/>
                  </a:lnTo>
                  <a:lnTo>
                    <a:pt x="116959" y="416245"/>
                  </a:lnTo>
                  <a:cubicBezTo>
                    <a:pt x="120419" y="419553"/>
                    <a:pt x="125872" y="419553"/>
                    <a:pt x="129332" y="416245"/>
                  </a:cubicBezTo>
                  <a:lnTo>
                    <a:pt x="174825" y="370703"/>
                  </a:lnTo>
                  <a:lnTo>
                    <a:pt x="185675" y="381542"/>
                  </a:lnTo>
                  <a:cubicBezTo>
                    <a:pt x="187309" y="383192"/>
                    <a:pt x="189538" y="384117"/>
                    <a:pt x="191862" y="384109"/>
                  </a:cubicBezTo>
                  <a:lnTo>
                    <a:pt x="265432" y="384109"/>
                  </a:lnTo>
                  <a:lnTo>
                    <a:pt x="272189" y="390955"/>
                  </a:lnTo>
                  <a:lnTo>
                    <a:pt x="272189" y="592136"/>
                  </a:lnTo>
                  <a:lnTo>
                    <a:pt x="210897" y="530812"/>
                  </a:lnTo>
                  <a:lnTo>
                    <a:pt x="210897" y="482323"/>
                  </a:lnTo>
                  <a:lnTo>
                    <a:pt x="210897" y="482323"/>
                  </a:lnTo>
                  <a:lnTo>
                    <a:pt x="225553" y="496965"/>
                  </a:lnTo>
                  <a:cubicBezTo>
                    <a:pt x="228961" y="500311"/>
                    <a:pt x="234424" y="500311"/>
                    <a:pt x="237831" y="496965"/>
                  </a:cubicBezTo>
                  <a:lnTo>
                    <a:pt x="254582" y="480231"/>
                  </a:lnTo>
                  <a:cubicBezTo>
                    <a:pt x="257972" y="476861"/>
                    <a:pt x="257985" y="471383"/>
                    <a:pt x="254611" y="467996"/>
                  </a:cubicBezTo>
                  <a:cubicBezTo>
                    <a:pt x="254601" y="467986"/>
                    <a:pt x="254591" y="467976"/>
                    <a:pt x="254582" y="467967"/>
                  </a:cubicBezTo>
                  <a:cubicBezTo>
                    <a:pt x="252971" y="466340"/>
                    <a:pt x="250781" y="465417"/>
                    <a:pt x="248491" y="465400"/>
                  </a:cubicBezTo>
                  <a:lnTo>
                    <a:pt x="248491" y="465400"/>
                  </a:lnTo>
                  <a:cubicBezTo>
                    <a:pt x="246167" y="465392"/>
                    <a:pt x="243938" y="466317"/>
                    <a:pt x="242304" y="467967"/>
                  </a:cubicBezTo>
                  <a:lnTo>
                    <a:pt x="231740" y="478615"/>
                  </a:lnTo>
                  <a:lnTo>
                    <a:pt x="219557" y="466445"/>
                  </a:lnTo>
                  <a:lnTo>
                    <a:pt x="219557" y="425087"/>
                  </a:lnTo>
                  <a:lnTo>
                    <a:pt x="233834" y="410921"/>
                  </a:lnTo>
                  <a:lnTo>
                    <a:pt x="245064" y="410921"/>
                  </a:lnTo>
                  <a:cubicBezTo>
                    <a:pt x="249874" y="410418"/>
                    <a:pt x="253365" y="406115"/>
                    <a:pt x="252861" y="401310"/>
                  </a:cubicBezTo>
                  <a:cubicBezTo>
                    <a:pt x="252430" y="397200"/>
                    <a:pt x="249179" y="393952"/>
                    <a:pt x="245064" y="393522"/>
                  </a:cubicBezTo>
                  <a:lnTo>
                    <a:pt x="230217" y="393522"/>
                  </a:lnTo>
                  <a:cubicBezTo>
                    <a:pt x="227898" y="393535"/>
                    <a:pt x="225677" y="394456"/>
                    <a:pt x="224031" y="396089"/>
                  </a:cubicBezTo>
                  <a:lnTo>
                    <a:pt x="216512" y="403505"/>
                  </a:lnTo>
                  <a:lnTo>
                    <a:pt x="206328" y="393236"/>
                  </a:lnTo>
                  <a:cubicBezTo>
                    <a:pt x="202772" y="389962"/>
                    <a:pt x="197233" y="390187"/>
                    <a:pt x="193955" y="393740"/>
                  </a:cubicBezTo>
                  <a:cubicBezTo>
                    <a:pt x="190865" y="397089"/>
                    <a:pt x="190865" y="402247"/>
                    <a:pt x="193955" y="405596"/>
                  </a:cubicBezTo>
                  <a:lnTo>
                    <a:pt x="202140" y="413678"/>
                  </a:lnTo>
                  <a:lnTo>
                    <a:pt x="202140" y="420809"/>
                  </a:lnTo>
                  <a:lnTo>
                    <a:pt x="201474" y="422140"/>
                  </a:lnTo>
                  <a:lnTo>
                    <a:pt x="202140" y="422805"/>
                  </a:lnTo>
                  <a:lnTo>
                    <a:pt x="202140" y="466445"/>
                  </a:lnTo>
                  <a:lnTo>
                    <a:pt x="195954" y="472625"/>
                  </a:lnTo>
                  <a:cubicBezTo>
                    <a:pt x="194326" y="474234"/>
                    <a:pt x="193402" y="476422"/>
                    <a:pt x="193384" y="478710"/>
                  </a:cubicBezTo>
                  <a:lnTo>
                    <a:pt x="193384" y="513508"/>
                  </a:lnTo>
                  <a:lnTo>
                    <a:pt x="162548" y="482608"/>
                  </a:lnTo>
                  <a:lnTo>
                    <a:pt x="171494" y="473671"/>
                  </a:lnTo>
                  <a:cubicBezTo>
                    <a:pt x="173111" y="472023"/>
                    <a:pt x="174002" y="469798"/>
                    <a:pt x="173969" y="467491"/>
                  </a:cubicBezTo>
                  <a:lnTo>
                    <a:pt x="173969" y="437922"/>
                  </a:lnTo>
                  <a:cubicBezTo>
                    <a:pt x="173971" y="435621"/>
                    <a:pt x="173085" y="433407"/>
                    <a:pt x="171494" y="431742"/>
                  </a:cubicBezTo>
                  <a:lnTo>
                    <a:pt x="156552" y="417291"/>
                  </a:lnTo>
                  <a:cubicBezTo>
                    <a:pt x="154885" y="415702"/>
                    <a:pt x="152669" y="414816"/>
                    <a:pt x="150366" y="414819"/>
                  </a:cubicBezTo>
                  <a:lnTo>
                    <a:pt x="150366" y="414819"/>
                  </a:lnTo>
                  <a:cubicBezTo>
                    <a:pt x="145635" y="414766"/>
                    <a:pt x="141758" y="418554"/>
                    <a:pt x="141705" y="423280"/>
                  </a:cubicBezTo>
                  <a:cubicBezTo>
                    <a:pt x="141704" y="423343"/>
                    <a:pt x="141704" y="423407"/>
                    <a:pt x="141705" y="423471"/>
                  </a:cubicBezTo>
                  <a:cubicBezTo>
                    <a:pt x="141682" y="425776"/>
                    <a:pt x="142571" y="427997"/>
                    <a:pt x="144179" y="429651"/>
                  </a:cubicBezTo>
                  <a:lnTo>
                    <a:pt x="156171" y="441535"/>
                  </a:lnTo>
                  <a:lnTo>
                    <a:pt x="156171" y="463973"/>
                  </a:lnTo>
                  <a:lnTo>
                    <a:pt x="146178" y="473481"/>
                  </a:lnTo>
                  <a:lnTo>
                    <a:pt x="87360" y="473481"/>
                  </a:lnTo>
                  <a:lnTo>
                    <a:pt x="87360" y="423851"/>
                  </a:lnTo>
                  <a:cubicBezTo>
                    <a:pt x="87343" y="421563"/>
                    <a:pt x="86418" y="419375"/>
                    <a:pt x="84790" y="417766"/>
                  </a:cubicBezTo>
                  <a:lnTo>
                    <a:pt x="54144" y="387152"/>
                  </a:lnTo>
                  <a:cubicBezTo>
                    <a:pt x="50754" y="383765"/>
                    <a:pt x="45257" y="383765"/>
                    <a:pt x="41867" y="387152"/>
                  </a:cubicBezTo>
                  <a:cubicBezTo>
                    <a:pt x="38476" y="390538"/>
                    <a:pt x="38476" y="396030"/>
                    <a:pt x="41867" y="399416"/>
                  </a:cubicBezTo>
                  <a:lnTo>
                    <a:pt x="70419" y="427464"/>
                  </a:lnTo>
                  <a:lnTo>
                    <a:pt x="70419" y="467967"/>
                  </a:lnTo>
                  <a:lnTo>
                    <a:pt x="47292" y="444958"/>
                  </a:lnTo>
                  <a:cubicBezTo>
                    <a:pt x="43917" y="441571"/>
                    <a:pt x="38434" y="441558"/>
                    <a:pt x="35043" y="444929"/>
                  </a:cubicBezTo>
                  <a:cubicBezTo>
                    <a:pt x="35034" y="444939"/>
                    <a:pt x="35024" y="444948"/>
                    <a:pt x="35014" y="444958"/>
                  </a:cubicBezTo>
                  <a:cubicBezTo>
                    <a:pt x="31664" y="448362"/>
                    <a:pt x="31664" y="453819"/>
                    <a:pt x="35014" y="457223"/>
                  </a:cubicBezTo>
                  <a:lnTo>
                    <a:pt x="66612" y="488788"/>
                  </a:lnTo>
                  <a:cubicBezTo>
                    <a:pt x="68267" y="490395"/>
                    <a:pt x="70491" y="491283"/>
                    <a:pt x="72798" y="491260"/>
                  </a:cubicBezTo>
                  <a:lnTo>
                    <a:pt x="146654" y="491260"/>
                  </a:lnTo>
                  <a:lnTo>
                    <a:pt x="157504" y="502194"/>
                  </a:lnTo>
                  <a:lnTo>
                    <a:pt x="122860" y="536802"/>
                  </a:lnTo>
                  <a:lnTo>
                    <a:pt x="108965" y="536802"/>
                  </a:lnTo>
                  <a:cubicBezTo>
                    <a:pt x="104155" y="536299"/>
                    <a:pt x="99848" y="539786"/>
                    <a:pt x="99344" y="544591"/>
                  </a:cubicBezTo>
                  <a:cubicBezTo>
                    <a:pt x="98841" y="549395"/>
                    <a:pt x="102332" y="553698"/>
                    <a:pt x="107141" y="554201"/>
                  </a:cubicBezTo>
                  <a:cubicBezTo>
                    <a:pt x="107747" y="554264"/>
                    <a:pt x="108358" y="554264"/>
                    <a:pt x="108965" y="554201"/>
                  </a:cubicBezTo>
                  <a:lnTo>
                    <a:pt x="126286" y="554201"/>
                  </a:lnTo>
                  <a:cubicBezTo>
                    <a:pt x="128606" y="554188"/>
                    <a:pt x="130827" y="553266"/>
                    <a:pt x="132473" y="551634"/>
                  </a:cubicBezTo>
                  <a:lnTo>
                    <a:pt x="169686" y="514459"/>
                  </a:lnTo>
                  <a:lnTo>
                    <a:pt x="271903" y="616666"/>
                  </a:lnTo>
                  <a:lnTo>
                    <a:pt x="271903" y="634731"/>
                  </a:lnTo>
                  <a:lnTo>
                    <a:pt x="266574" y="765081"/>
                  </a:lnTo>
                  <a:cubicBezTo>
                    <a:pt x="266548" y="766429"/>
                    <a:pt x="266841" y="767765"/>
                    <a:pt x="267430" y="768979"/>
                  </a:cubicBezTo>
                  <a:lnTo>
                    <a:pt x="268192" y="770500"/>
                  </a:lnTo>
                  <a:lnTo>
                    <a:pt x="270000" y="770500"/>
                  </a:lnTo>
                  <a:cubicBezTo>
                    <a:pt x="271901" y="770646"/>
                    <a:pt x="273810" y="770646"/>
                    <a:pt x="275711" y="770500"/>
                  </a:cubicBezTo>
                  <a:lnTo>
                    <a:pt x="283896" y="770500"/>
                  </a:lnTo>
                  <a:lnTo>
                    <a:pt x="295412" y="770500"/>
                  </a:lnTo>
                  <a:lnTo>
                    <a:pt x="300741" y="770500"/>
                  </a:lnTo>
                  <a:lnTo>
                    <a:pt x="302835" y="770500"/>
                  </a:lnTo>
                  <a:lnTo>
                    <a:pt x="303501" y="768503"/>
                  </a:lnTo>
                  <a:cubicBezTo>
                    <a:pt x="303908" y="767411"/>
                    <a:pt x="304071" y="766243"/>
                    <a:pt x="303977" y="765081"/>
                  </a:cubicBezTo>
                  <a:lnTo>
                    <a:pt x="298838" y="612958"/>
                  </a:lnTo>
                  <a:lnTo>
                    <a:pt x="298838" y="489359"/>
                  </a:lnTo>
                  <a:lnTo>
                    <a:pt x="338335" y="449807"/>
                  </a:lnTo>
                  <a:lnTo>
                    <a:pt x="366888" y="478330"/>
                  </a:lnTo>
                  <a:lnTo>
                    <a:pt x="340144" y="505046"/>
                  </a:lnTo>
                  <a:cubicBezTo>
                    <a:pt x="336753" y="508417"/>
                    <a:pt x="336740" y="513895"/>
                    <a:pt x="340114" y="517282"/>
                  </a:cubicBezTo>
                  <a:cubicBezTo>
                    <a:pt x="340124" y="517292"/>
                    <a:pt x="340134" y="517302"/>
                    <a:pt x="340144" y="517311"/>
                  </a:cubicBezTo>
                  <a:lnTo>
                    <a:pt x="351279" y="528435"/>
                  </a:lnTo>
                  <a:lnTo>
                    <a:pt x="339287" y="540320"/>
                  </a:lnTo>
                  <a:cubicBezTo>
                    <a:pt x="337653" y="541964"/>
                    <a:pt x="336730" y="544183"/>
                    <a:pt x="336717" y="546500"/>
                  </a:cubicBezTo>
                  <a:cubicBezTo>
                    <a:pt x="336826" y="551329"/>
                    <a:pt x="340833" y="555157"/>
                    <a:pt x="345668" y="555048"/>
                  </a:cubicBezTo>
                  <a:cubicBezTo>
                    <a:pt x="347874" y="554998"/>
                    <a:pt x="349980" y="554119"/>
                    <a:pt x="351565" y="552585"/>
                  </a:cubicBezTo>
                  <a:lnTo>
                    <a:pt x="369648" y="534520"/>
                  </a:lnTo>
                  <a:cubicBezTo>
                    <a:pt x="373038" y="531149"/>
                    <a:pt x="373051" y="525671"/>
                    <a:pt x="369677" y="522284"/>
                  </a:cubicBezTo>
                  <a:cubicBezTo>
                    <a:pt x="369667" y="522275"/>
                    <a:pt x="369658" y="522265"/>
                    <a:pt x="369648" y="522255"/>
                  </a:cubicBezTo>
                  <a:lnTo>
                    <a:pt x="358608" y="511226"/>
                  </a:lnTo>
                  <a:lnTo>
                    <a:pt x="379260" y="490595"/>
                  </a:lnTo>
                  <a:lnTo>
                    <a:pt x="406290" y="517692"/>
                  </a:lnTo>
                  <a:lnTo>
                    <a:pt x="406290" y="537943"/>
                  </a:lnTo>
                  <a:cubicBezTo>
                    <a:pt x="406303" y="540260"/>
                    <a:pt x="407226" y="542479"/>
                    <a:pt x="408860" y="544123"/>
                  </a:cubicBezTo>
                  <a:lnTo>
                    <a:pt x="430559" y="565800"/>
                  </a:lnTo>
                  <a:cubicBezTo>
                    <a:pt x="434006" y="569048"/>
                    <a:pt x="439390" y="569048"/>
                    <a:pt x="442837" y="565800"/>
                  </a:cubicBezTo>
                  <a:cubicBezTo>
                    <a:pt x="446227" y="562430"/>
                    <a:pt x="446240" y="556951"/>
                    <a:pt x="442866" y="553565"/>
                  </a:cubicBezTo>
                  <a:cubicBezTo>
                    <a:pt x="442856" y="553555"/>
                    <a:pt x="442847" y="553545"/>
                    <a:pt x="442837" y="553535"/>
                  </a:cubicBezTo>
                  <a:lnTo>
                    <a:pt x="423802" y="534520"/>
                  </a:lnTo>
                  <a:lnTo>
                    <a:pt x="423802" y="527104"/>
                  </a:lnTo>
                  <a:lnTo>
                    <a:pt x="436841" y="527104"/>
                  </a:lnTo>
                  <a:cubicBezTo>
                    <a:pt x="439120" y="527122"/>
                    <a:pt x="441312" y="526233"/>
                    <a:pt x="442932" y="524632"/>
                  </a:cubicBezTo>
                  <a:lnTo>
                    <a:pt x="498800" y="468822"/>
                  </a:lnTo>
                  <a:cubicBezTo>
                    <a:pt x="502190" y="465452"/>
                    <a:pt x="502203" y="459973"/>
                    <a:pt x="498829" y="456587"/>
                  </a:cubicBezTo>
                  <a:cubicBezTo>
                    <a:pt x="498819" y="456577"/>
                    <a:pt x="498810" y="456567"/>
                    <a:pt x="498800" y="456557"/>
                  </a:cubicBezTo>
                  <a:cubicBezTo>
                    <a:pt x="497214" y="454894"/>
                    <a:pt x="495008" y="453964"/>
                    <a:pt x="492709" y="453990"/>
                  </a:cubicBezTo>
                  <a:lnTo>
                    <a:pt x="492709" y="453990"/>
                  </a:lnTo>
                  <a:cubicBezTo>
                    <a:pt x="490410" y="453964"/>
                    <a:pt x="488203" y="454894"/>
                    <a:pt x="486617" y="456557"/>
                  </a:cubicBezTo>
                  <a:lnTo>
                    <a:pt x="457494" y="485651"/>
                  </a:lnTo>
                  <a:lnTo>
                    <a:pt x="451403" y="479566"/>
                  </a:lnTo>
                  <a:lnTo>
                    <a:pt x="451974" y="479566"/>
                  </a:lnTo>
                  <a:lnTo>
                    <a:pt x="465013" y="466445"/>
                  </a:lnTo>
                  <a:cubicBezTo>
                    <a:pt x="466641" y="464836"/>
                    <a:pt x="467565" y="462648"/>
                    <a:pt x="467583" y="460360"/>
                  </a:cubicBezTo>
                  <a:lnTo>
                    <a:pt x="467582" y="449427"/>
                  </a:lnTo>
                  <a:cubicBezTo>
                    <a:pt x="468086" y="444622"/>
                    <a:pt x="464595" y="440319"/>
                    <a:pt x="459786" y="439816"/>
                  </a:cubicBezTo>
                  <a:cubicBezTo>
                    <a:pt x="454976" y="439313"/>
                    <a:pt x="450669" y="442801"/>
                    <a:pt x="450165" y="447605"/>
                  </a:cubicBezTo>
                  <a:cubicBezTo>
                    <a:pt x="450102" y="448211"/>
                    <a:pt x="450102" y="448821"/>
                    <a:pt x="450165" y="449427"/>
                  </a:cubicBezTo>
                  <a:lnTo>
                    <a:pt x="450166" y="456748"/>
                  </a:lnTo>
                  <a:lnTo>
                    <a:pt x="445597" y="461311"/>
                  </a:lnTo>
                  <a:lnTo>
                    <a:pt x="445597" y="427274"/>
                  </a:lnTo>
                  <a:lnTo>
                    <a:pt x="451593" y="421284"/>
                  </a:lnTo>
                  <a:cubicBezTo>
                    <a:pt x="454893" y="417860"/>
                    <a:pt x="454893" y="412443"/>
                    <a:pt x="451593" y="409019"/>
                  </a:cubicBezTo>
                  <a:cubicBezTo>
                    <a:pt x="448031" y="405976"/>
                    <a:pt x="442782" y="405976"/>
                    <a:pt x="439220" y="409019"/>
                  </a:cubicBezTo>
                  <a:lnTo>
                    <a:pt x="430750" y="417576"/>
                  </a:lnTo>
                  <a:cubicBezTo>
                    <a:pt x="429122" y="419185"/>
                    <a:pt x="428198" y="421373"/>
                    <a:pt x="428180" y="423661"/>
                  </a:cubicBezTo>
                  <a:lnTo>
                    <a:pt x="428180" y="456843"/>
                  </a:lnTo>
                  <a:lnTo>
                    <a:pt x="422279" y="450948"/>
                  </a:lnTo>
                  <a:lnTo>
                    <a:pt x="422279" y="437447"/>
                  </a:lnTo>
                  <a:cubicBezTo>
                    <a:pt x="422279" y="432669"/>
                    <a:pt x="418402" y="428795"/>
                    <a:pt x="413618" y="428795"/>
                  </a:cubicBezTo>
                  <a:cubicBezTo>
                    <a:pt x="408835" y="428795"/>
                    <a:pt x="404957" y="432669"/>
                    <a:pt x="404957" y="437447"/>
                  </a:cubicBezTo>
                  <a:lnTo>
                    <a:pt x="404958" y="454561"/>
                  </a:lnTo>
                  <a:cubicBezTo>
                    <a:pt x="404939" y="456837"/>
                    <a:pt x="405830" y="459027"/>
                    <a:pt x="407432" y="460646"/>
                  </a:cubicBezTo>
                  <a:lnTo>
                    <a:pt x="445502" y="498676"/>
                  </a:lnTo>
                  <a:lnTo>
                    <a:pt x="433605" y="510561"/>
                  </a:lnTo>
                  <a:lnTo>
                    <a:pt x="423041" y="510561"/>
                  </a:lnTo>
                  <a:cubicBezTo>
                    <a:pt x="422675" y="509852"/>
                    <a:pt x="422192" y="509209"/>
                    <a:pt x="421613" y="508659"/>
                  </a:cubicBezTo>
                  <a:lnTo>
                    <a:pt x="351279" y="438398"/>
                  </a:lnTo>
                  <a:lnTo>
                    <a:pt x="373360" y="416340"/>
                  </a:lnTo>
                  <a:lnTo>
                    <a:pt x="415522" y="416340"/>
                  </a:lnTo>
                  <a:cubicBezTo>
                    <a:pt x="417821" y="416366"/>
                    <a:pt x="420028" y="415436"/>
                    <a:pt x="421613" y="413773"/>
                  </a:cubicBezTo>
                  <a:lnTo>
                    <a:pt x="443694" y="391715"/>
                  </a:lnTo>
                  <a:lnTo>
                    <a:pt x="490615" y="438683"/>
                  </a:lnTo>
                  <a:cubicBezTo>
                    <a:pt x="492249" y="440333"/>
                    <a:pt x="494478" y="441258"/>
                    <a:pt x="496801" y="441250"/>
                  </a:cubicBezTo>
                  <a:lnTo>
                    <a:pt x="544864" y="441250"/>
                  </a:lnTo>
                  <a:cubicBezTo>
                    <a:pt x="547188" y="441258"/>
                    <a:pt x="549417" y="440333"/>
                    <a:pt x="551051" y="438683"/>
                  </a:cubicBezTo>
                  <a:lnTo>
                    <a:pt x="560568" y="429175"/>
                  </a:lnTo>
                  <a:cubicBezTo>
                    <a:pt x="563932" y="425705"/>
                    <a:pt x="563844" y="420168"/>
                    <a:pt x="560370" y="416807"/>
                  </a:cubicBezTo>
                  <a:cubicBezTo>
                    <a:pt x="558763" y="415251"/>
                    <a:pt x="556620" y="414370"/>
                    <a:pt x="554382" y="414343"/>
                  </a:cubicBezTo>
                  <a:lnTo>
                    <a:pt x="554382" y="414343"/>
                  </a:lnTo>
                  <a:cubicBezTo>
                    <a:pt x="552091" y="414361"/>
                    <a:pt x="549901" y="415284"/>
                    <a:pt x="548291" y="416910"/>
                  </a:cubicBezTo>
                  <a:lnTo>
                    <a:pt x="541438" y="423756"/>
                  </a:lnTo>
                  <a:lnTo>
                    <a:pt x="531921" y="423756"/>
                  </a:lnTo>
                  <a:lnTo>
                    <a:pt x="561900" y="393712"/>
                  </a:lnTo>
                  <a:cubicBezTo>
                    <a:pt x="563529" y="392103"/>
                    <a:pt x="564453" y="389915"/>
                    <a:pt x="564470" y="387627"/>
                  </a:cubicBezTo>
                  <a:lnTo>
                    <a:pt x="564470" y="356062"/>
                  </a:lnTo>
                  <a:cubicBezTo>
                    <a:pt x="564974" y="351257"/>
                    <a:pt x="561483" y="346954"/>
                    <a:pt x="556673" y="346451"/>
                  </a:cubicBezTo>
                  <a:cubicBezTo>
                    <a:pt x="551864" y="345948"/>
                    <a:pt x="547557" y="349436"/>
                    <a:pt x="547053" y="354240"/>
                  </a:cubicBezTo>
                  <a:cubicBezTo>
                    <a:pt x="546990" y="354846"/>
                    <a:pt x="546990" y="355456"/>
                    <a:pt x="547053" y="356062"/>
                  </a:cubicBezTo>
                  <a:lnTo>
                    <a:pt x="547053" y="383634"/>
                  </a:lnTo>
                  <a:lnTo>
                    <a:pt x="521832" y="408829"/>
                  </a:lnTo>
                  <a:lnTo>
                    <a:pt x="521832" y="384109"/>
                  </a:lnTo>
                  <a:lnTo>
                    <a:pt x="532587" y="373365"/>
                  </a:lnTo>
                  <a:cubicBezTo>
                    <a:pt x="534252" y="371782"/>
                    <a:pt x="535183" y="369577"/>
                    <a:pt x="535156" y="367281"/>
                  </a:cubicBezTo>
                  <a:lnTo>
                    <a:pt x="535156" y="306146"/>
                  </a:lnTo>
                  <a:cubicBezTo>
                    <a:pt x="534653" y="301342"/>
                    <a:pt x="530346" y="297855"/>
                    <a:pt x="525536" y="298358"/>
                  </a:cubicBezTo>
                  <a:cubicBezTo>
                    <a:pt x="521422" y="298788"/>
                    <a:pt x="518170" y="302036"/>
                    <a:pt x="517739" y="306146"/>
                  </a:cubicBezTo>
                  <a:lnTo>
                    <a:pt x="517739" y="363192"/>
                  </a:lnTo>
                  <a:lnTo>
                    <a:pt x="506985" y="373936"/>
                  </a:lnTo>
                  <a:cubicBezTo>
                    <a:pt x="505368" y="375584"/>
                    <a:pt x="504477" y="377809"/>
                    <a:pt x="504510" y="380116"/>
                  </a:cubicBezTo>
                  <a:lnTo>
                    <a:pt x="504510" y="423851"/>
                  </a:lnTo>
                  <a:lnTo>
                    <a:pt x="500037" y="423851"/>
                  </a:lnTo>
                  <a:lnTo>
                    <a:pt x="478813" y="402649"/>
                  </a:lnTo>
                  <a:lnTo>
                    <a:pt x="493755" y="387722"/>
                  </a:lnTo>
                  <a:cubicBezTo>
                    <a:pt x="495389" y="386078"/>
                    <a:pt x="496312" y="383859"/>
                    <a:pt x="496325" y="381542"/>
                  </a:cubicBezTo>
                  <a:lnTo>
                    <a:pt x="496325" y="334004"/>
                  </a:lnTo>
                  <a:lnTo>
                    <a:pt x="507556" y="322690"/>
                  </a:lnTo>
                  <a:cubicBezTo>
                    <a:pt x="509221" y="321106"/>
                    <a:pt x="510152" y="318902"/>
                    <a:pt x="510126" y="316605"/>
                  </a:cubicBezTo>
                  <a:cubicBezTo>
                    <a:pt x="510159" y="314298"/>
                    <a:pt x="509268" y="312073"/>
                    <a:pt x="507651" y="310425"/>
                  </a:cubicBezTo>
                  <a:cubicBezTo>
                    <a:pt x="505969" y="308848"/>
                    <a:pt x="503770" y="307936"/>
                    <a:pt x="501465" y="307858"/>
                  </a:cubicBezTo>
                  <a:lnTo>
                    <a:pt x="501465" y="307858"/>
                  </a:lnTo>
                  <a:cubicBezTo>
                    <a:pt x="499146" y="307871"/>
                    <a:pt x="496924" y="308793"/>
                    <a:pt x="495278" y="310425"/>
                  </a:cubicBezTo>
                  <a:lnTo>
                    <a:pt x="481478" y="324211"/>
                  </a:lnTo>
                  <a:cubicBezTo>
                    <a:pt x="479844" y="325855"/>
                    <a:pt x="478921" y="328074"/>
                    <a:pt x="478908" y="330391"/>
                  </a:cubicBezTo>
                  <a:lnTo>
                    <a:pt x="478908" y="345508"/>
                  </a:lnTo>
                  <a:lnTo>
                    <a:pt x="475292" y="341895"/>
                  </a:lnTo>
                  <a:cubicBezTo>
                    <a:pt x="471901" y="338508"/>
                    <a:pt x="466404" y="338508"/>
                    <a:pt x="463014" y="341895"/>
                  </a:cubicBezTo>
                  <a:cubicBezTo>
                    <a:pt x="459624" y="345282"/>
                    <a:pt x="459624" y="350773"/>
                    <a:pt x="463014" y="354160"/>
                  </a:cubicBezTo>
                  <a:lnTo>
                    <a:pt x="478908" y="370038"/>
                  </a:lnTo>
                  <a:lnTo>
                    <a:pt x="478908" y="377549"/>
                  </a:lnTo>
                  <a:lnTo>
                    <a:pt x="466536" y="390004"/>
                  </a:lnTo>
                  <a:lnTo>
                    <a:pt x="455590" y="379070"/>
                  </a:lnTo>
                  <a:cubicBezTo>
                    <a:pt x="456717" y="377518"/>
                    <a:pt x="457347" y="375662"/>
                    <a:pt x="457399" y="373746"/>
                  </a:cubicBezTo>
                  <a:lnTo>
                    <a:pt x="457399" y="311376"/>
                  </a:lnTo>
                  <a:lnTo>
                    <a:pt x="516407" y="252428"/>
                  </a:lnTo>
                  <a:lnTo>
                    <a:pt x="554858" y="290744"/>
                  </a:lnTo>
                  <a:cubicBezTo>
                    <a:pt x="558304" y="293992"/>
                    <a:pt x="563688" y="293992"/>
                    <a:pt x="567135" y="290744"/>
                  </a:cubicBezTo>
                  <a:cubicBezTo>
                    <a:pt x="570525" y="287373"/>
                    <a:pt x="570539" y="281895"/>
                    <a:pt x="567164" y="278508"/>
                  </a:cubicBezTo>
                  <a:cubicBezTo>
                    <a:pt x="567155" y="278499"/>
                    <a:pt x="567145" y="278489"/>
                    <a:pt x="567135" y="278479"/>
                  </a:cubicBezTo>
                  <a:lnTo>
                    <a:pt x="551146" y="262411"/>
                  </a:lnTo>
                  <a:lnTo>
                    <a:pt x="571228" y="242350"/>
                  </a:lnTo>
                  <a:cubicBezTo>
                    <a:pt x="574442" y="239003"/>
                    <a:pt x="574442" y="233718"/>
                    <a:pt x="571228" y="230370"/>
                  </a:cubicBezTo>
                  <a:close/>
                </a:path>
              </a:pathLst>
            </a:custGeom>
            <a:solidFill>
              <a:srgbClr val="FFFFFF"/>
            </a:solidFill>
            <a:ln w="3330" cap="flat">
              <a:solidFill>
                <a:srgbClr val="E2A22E"/>
              </a:solidFill>
              <a:prstDash val="solid"/>
              <a:miter/>
            </a:ln>
          </p:spPr>
          <p:txBody>
            <a:bodyPr rtlCol="0" anchor="ctr"/>
            <a:lstStyle/>
            <a:p>
              <a:endParaRPr lang="nl-NL"/>
            </a:p>
          </p:txBody>
        </p:sp>
        <p:sp>
          <p:nvSpPr>
            <p:cNvPr id="51" name="Vrije vorm 50">
              <a:extLst>
                <a:ext uri="{FF2B5EF4-FFF2-40B4-BE49-F238E27FC236}">
                  <a16:creationId xmlns:a16="http://schemas.microsoft.com/office/drawing/2014/main" id="{60569678-4F88-2F4A-87EE-830C78949B18}"/>
                </a:ext>
              </a:extLst>
            </p:cNvPr>
            <p:cNvSpPr/>
            <p:nvPr/>
          </p:nvSpPr>
          <p:spPr>
            <a:xfrm>
              <a:off x="9715576" y="-1627371"/>
              <a:ext cx="512407" cy="521952"/>
            </a:xfrm>
            <a:custGeom>
              <a:avLst/>
              <a:gdLst>
                <a:gd name="connsiteX0" fmla="*/ 652898 w 717140"/>
                <a:gd name="connsiteY0" fmla="*/ 329096 h 730498"/>
                <a:gd name="connsiteX1" fmla="*/ 717141 w 717140"/>
                <a:gd name="connsiteY1" fmla="*/ 293538 h 730498"/>
                <a:gd name="connsiteX2" fmla="*/ 706291 w 717140"/>
                <a:gd name="connsiteY2" fmla="*/ 252084 h 730498"/>
                <a:gd name="connsiteX3" fmla="*/ 691158 w 717140"/>
                <a:gd name="connsiteY3" fmla="*/ 213293 h 730498"/>
                <a:gd name="connsiteX4" fmla="*/ 618349 w 717140"/>
                <a:gd name="connsiteY4" fmla="*/ 221850 h 730498"/>
                <a:gd name="connsiteX5" fmla="*/ 575711 w 717140"/>
                <a:gd name="connsiteY5" fmla="*/ 163093 h 730498"/>
                <a:gd name="connsiteX6" fmla="*/ 606643 w 717140"/>
                <a:gd name="connsiteY6" fmla="*/ 96539 h 730498"/>
                <a:gd name="connsiteX7" fmla="*/ 538403 w 717140"/>
                <a:gd name="connsiteY7" fmla="*/ 46814 h 730498"/>
                <a:gd name="connsiteX8" fmla="*/ 484629 w 717140"/>
                <a:gd name="connsiteY8" fmla="*/ 96634 h 730498"/>
                <a:gd name="connsiteX9" fmla="*/ 415532 w 717140"/>
                <a:gd name="connsiteY9" fmla="*/ 74101 h 730498"/>
                <a:gd name="connsiteX10" fmla="*/ 401446 w 717140"/>
                <a:gd name="connsiteY10" fmla="*/ 2319 h 730498"/>
                <a:gd name="connsiteX11" fmla="*/ 319406 w 717140"/>
                <a:gd name="connsiteY11" fmla="*/ 2319 h 730498"/>
                <a:gd name="connsiteX12" fmla="*/ 304559 w 717140"/>
                <a:gd name="connsiteY12" fmla="*/ 73816 h 730498"/>
                <a:gd name="connsiteX13" fmla="*/ 235176 w 717140"/>
                <a:gd name="connsiteY13" fmla="*/ 95684 h 730498"/>
                <a:gd name="connsiteX14" fmla="*/ 181688 w 717140"/>
                <a:gd name="connsiteY14" fmla="*/ 45388 h 730498"/>
                <a:gd name="connsiteX15" fmla="*/ 113258 w 717140"/>
                <a:gd name="connsiteY15" fmla="*/ 94543 h 730498"/>
                <a:gd name="connsiteX16" fmla="*/ 143809 w 717140"/>
                <a:gd name="connsiteY16" fmla="*/ 161096 h 730498"/>
                <a:gd name="connsiteX17" fmla="*/ 100600 w 717140"/>
                <a:gd name="connsiteY17" fmla="*/ 219568 h 730498"/>
                <a:gd name="connsiteX18" fmla="*/ 27791 w 717140"/>
                <a:gd name="connsiteY18" fmla="*/ 210061 h 730498"/>
                <a:gd name="connsiteX19" fmla="*/ 1237 w 717140"/>
                <a:gd name="connsiteY19" fmla="*/ 290115 h 730498"/>
                <a:gd name="connsiteX20" fmla="*/ 65004 w 717140"/>
                <a:gd name="connsiteY20" fmla="*/ 326149 h 730498"/>
                <a:gd name="connsiteX21" fmla="*/ 65004 w 717140"/>
                <a:gd name="connsiteY21" fmla="*/ 398692 h 730498"/>
                <a:gd name="connsiteX22" fmla="*/ 0 w 717140"/>
                <a:gd name="connsiteY22" fmla="*/ 434536 h 730498"/>
                <a:gd name="connsiteX23" fmla="*/ 11326 w 717140"/>
                <a:gd name="connsiteY23" fmla="*/ 477701 h 730498"/>
                <a:gd name="connsiteX24" fmla="*/ 25983 w 717140"/>
                <a:gd name="connsiteY24" fmla="*/ 515732 h 730498"/>
                <a:gd name="connsiteX25" fmla="*/ 98886 w 717140"/>
                <a:gd name="connsiteY25" fmla="*/ 507365 h 730498"/>
                <a:gd name="connsiteX26" fmla="*/ 141239 w 717140"/>
                <a:gd name="connsiteY26" fmla="*/ 566312 h 730498"/>
                <a:gd name="connsiteX27" fmla="*/ 110022 w 717140"/>
                <a:gd name="connsiteY27" fmla="*/ 632866 h 730498"/>
                <a:gd name="connsiteX28" fmla="*/ 178262 w 717140"/>
                <a:gd name="connsiteY28" fmla="*/ 682876 h 730498"/>
                <a:gd name="connsiteX29" fmla="*/ 232321 w 717140"/>
                <a:gd name="connsiteY29" fmla="*/ 633246 h 730498"/>
                <a:gd name="connsiteX30" fmla="*/ 301323 w 717140"/>
                <a:gd name="connsiteY30" fmla="*/ 655969 h 730498"/>
                <a:gd name="connsiteX31" fmla="*/ 315123 w 717140"/>
                <a:gd name="connsiteY31" fmla="*/ 728037 h 730498"/>
                <a:gd name="connsiteX32" fmla="*/ 399638 w 717140"/>
                <a:gd name="connsiteY32" fmla="*/ 728037 h 730498"/>
                <a:gd name="connsiteX33" fmla="*/ 414009 w 717140"/>
                <a:gd name="connsiteY33" fmla="*/ 656065 h 730498"/>
                <a:gd name="connsiteX34" fmla="*/ 483297 w 717140"/>
                <a:gd name="connsiteY34" fmla="*/ 633912 h 730498"/>
                <a:gd name="connsiteX35" fmla="*/ 536880 w 717140"/>
                <a:gd name="connsiteY35" fmla="*/ 684112 h 730498"/>
                <a:gd name="connsiteX36" fmla="*/ 605406 w 717140"/>
                <a:gd name="connsiteY36" fmla="*/ 634672 h 730498"/>
                <a:gd name="connsiteX37" fmla="*/ 574759 w 717140"/>
                <a:gd name="connsiteY37" fmla="*/ 568119 h 730498"/>
                <a:gd name="connsiteX38" fmla="*/ 617683 w 717140"/>
                <a:gd name="connsiteY38" fmla="*/ 509457 h 730498"/>
                <a:gd name="connsiteX39" fmla="*/ 690396 w 717140"/>
                <a:gd name="connsiteY39" fmla="*/ 518394 h 730498"/>
                <a:gd name="connsiteX40" fmla="*/ 716855 w 717140"/>
                <a:gd name="connsiteY40" fmla="*/ 438244 h 730498"/>
                <a:gd name="connsiteX41" fmla="*/ 652802 w 717140"/>
                <a:gd name="connsiteY41" fmla="*/ 401640 h 730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17140" h="730498">
                  <a:moveTo>
                    <a:pt x="652898" y="329096"/>
                  </a:moveTo>
                  <a:lnTo>
                    <a:pt x="717141" y="293538"/>
                  </a:lnTo>
                  <a:cubicBezTo>
                    <a:pt x="714397" y="279507"/>
                    <a:pt x="710773" y="265661"/>
                    <a:pt x="706291" y="252084"/>
                  </a:cubicBezTo>
                  <a:cubicBezTo>
                    <a:pt x="702032" y="238862"/>
                    <a:pt x="696978" y="225908"/>
                    <a:pt x="691158" y="213293"/>
                  </a:cubicBezTo>
                  <a:lnTo>
                    <a:pt x="618349" y="221850"/>
                  </a:lnTo>
                  <a:lnTo>
                    <a:pt x="575711" y="163093"/>
                  </a:lnTo>
                  <a:lnTo>
                    <a:pt x="606643" y="96539"/>
                  </a:lnTo>
                  <a:cubicBezTo>
                    <a:pt x="585903" y="77377"/>
                    <a:pt x="563002" y="60690"/>
                    <a:pt x="538403" y="46814"/>
                  </a:cubicBezTo>
                  <a:lnTo>
                    <a:pt x="484629" y="96634"/>
                  </a:lnTo>
                  <a:lnTo>
                    <a:pt x="415532" y="74101"/>
                  </a:lnTo>
                  <a:lnTo>
                    <a:pt x="401446" y="2319"/>
                  </a:lnTo>
                  <a:cubicBezTo>
                    <a:pt x="374187" y="-773"/>
                    <a:pt x="346665" y="-773"/>
                    <a:pt x="319406" y="2319"/>
                  </a:cubicBezTo>
                  <a:lnTo>
                    <a:pt x="304559" y="73816"/>
                  </a:lnTo>
                  <a:lnTo>
                    <a:pt x="235176" y="95684"/>
                  </a:lnTo>
                  <a:lnTo>
                    <a:pt x="181688" y="45388"/>
                  </a:lnTo>
                  <a:cubicBezTo>
                    <a:pt x="157047" y="59067"/>
                    <a:pt x="134083" y="75562"/>
                    <a:pt x="113258" y="94543"/>
                  </a:cubicBezTo>
                  <a:lnTo>
                    <a:pt x="143809" y="161096"/>
                  </a:lnTo>
                  <a:lnTo>
                    <a:pt x="100600" y="219568"/>
                  </a:lnTo>
                  <a:lnTo>
                    <a:pt x="27791" y="210061"/>
                  </a:lnTo>
                  <a:cubicBezTo>
                    <a:pt x="15870" y="235630"/>
                    <a:pt x="6959" y="262494"/>
                    <a:pt x="1237" y="290115"/>
                  </a:cubicBezTo>
                  <a:lnTo>
                    <a:pt x="65004" y="326149"/>
                  </a:lnTo>
                  <a:lnTo>
                    <a:pt x="65004" y="398692"/>
                  </a:lnTo>
                  <a:lnTo>
                    <a:pt x="0" y="434536"/>
                  </a:lnTo>
                  <a:cubicBezTo>
                    <a:pt x="2903" y="449139"/>
                    <a:pt x="6685" y="463553"/>
                    <a:pt x="11326" y="477701"/>
                  </a:cubicBezTo>
                  <a:cubicBezTo>
                    <a:pt x="15555" y="490621"/>
                    <a:pt x="20447" y="503314"/>
                    <a:pt x="25983" y="515732"/>
                  </a:cubicBezTo>
                  <a:lnTo>
                    <a:pt x="98886" y="507365"/>
                  </a:lnTo>
                  <a:lnTo>
                    <a:pt x="141239" y="566312"/>
                  </a:lnTo>
                  <a:lnTo>
                    <a:pt x="110022" y="632866"/>
                  </a:lnTo>
                  <a:cubicBezTo>
                    <a:pt x="130766" y="652104"/>
                    <a:pt x="153664" y="668885"/>
                    <a:pt x="178262" y="682876"/>
                  </a:cubicBezTo>
                  <a:lnTo>
                    <a:pt x="232321" y="633246"/>
                  </a:lnTo>
                  <a:lnTo>
                    <a:pt x="301323" y="655969"/>
                  </a:lnTo>
                  <a:lnTo>
                    <a:pt x="315123" y="728037"/>
                  </a:lnTo>
                  <a:cubicBezTo>
                    <a:pt x="343199" y="731319"/>
                    <a:pt x="371562" y="731319"/>
                    <a:pt x="399638" y="728037"/>
                  </a:cubicBezTo>
                  <a:lnTo>
                    <a:pt x="414009" y="656065"/>
                  </a:lnTo>
                  <a:lnTo>
                    <a:pt x="483297" y="633912"/>
                  </a:lnTo>
                  <a:lnTo>
                    <a:pt x="536880" y="684112"/>
                  </a:lnTo>
                  <a:cubicBezTo>
                    <a:pt x="561563" y="670342"/>
                    <a:pt x="584560" y="653750"/>
                    <a:pt x="605406" y="634672"/>
                  </a:cubicBezTo>
                  <a:lnTo>
                    <a:pt x="574759" y="568119"/>
                  </a:lnTo>
                  <a:lnTo>
                    <a:pt x="617683" y="509457"/>
                  </a:lnTo>
                  <a:lnTo>
                    <a:pt x="690396" y="518394"/>
                  </a:lnTo>
                  <a:cubicBezTo>
                    <a:pt x="702344" y="492811"/>
                    <a:pt x="711225" y="465908"/>
                    <a:pt x="716855" y="438244"/>
                  </a:cubicBezTo>
                  <a:lnTo>
                    <a:pt x="652802" y="401640"/>
                  </a:lnTo>
                  <a:close/>
                </a:path>
              </a:pathLst>
            </a:custGeom>
            <a:solidFill>
              <a:srgbClr val="5EA5C9"/>
            </a:solidFill>
            <a:ln w="9514" cap="flat">
              <a:noFill/>
              <a:prstDash val="solid"/>
              <a:miter/>
            </a:ln>
          </p:spPr>
          <p:txBody>
            <a:bodyPr rtlCol="0" anchor="ctr"/>
            <a:lstStyle/>
            <a:p>
              <a:endParaRPr lang="nl-NL"/>
            </a:p>
          </p:txBody>
        </p:sp>
        <p:sp>
          <p:nvSpPr>
            <p:cNvPr id="52" name="Vrije vorm 51">
              <a:extLst>
                <a:ext uri="{FF2B5EF4-FFF2-40B4-BE49-F238E27FC236}">
                  <a16:creationId xmlns:a16="http://schemas.microsoft.com/office/drawing/2014/main" id="{F7CF2513-C905-AE4F-80C3-ECCCF6B14A98}"/>
                </a:ext>
              </a:extLst>
            </p:cNvPr>
            <p:cNvSpPr/>
            <p:nvPr/>
          </p:nvSpPr>
          <p:spPr>
            <a:xfrm>
              <a:off x="9855165" y="-1483697"/>
              <a:ext cx="233826" cy="233584"/>
            </a:xfrm>
            <a:custGeom>
              <a:avLst/>
              <a:gdLst>
                <a:gd name="connsiteX0" fmla="*/ 301449 w 327251"/>
                <a:gd name="connsiteY0" fmla="*/ 251521 h 326913"/>
                <a:gd name="connsiteX1" fmla="*/ 75470 w 327251"/>
                <a:gd name="connsiteY1" fmla="*/ 301138 h 326913"/>
                <a:gd name="connsiteX2" fmla="*/ 25802 w 327251"/>
                <a:gd name="connsiteY2" fmla="*/ 75392 h 326913"/>
                <a:gd name="connsiteX3" fmla="*/ 251387 w 327251"/>
                <a:gd name="connsiteY3" fmla="*/ 25525 h 326913"/>
                <a:gd name="connsiteX4" fmla="*/ 301700 w 327251"/>
                <a:gd name="connsiteY4" fmla="*/ 251128 h 326913"/>
                <a:gd name="connsiteX5" fmla="*/ 301449 w 327251"/>
                <a:gd name="connsiteY5" fmla="*/ 251521 h 326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251" h="326913">
                  <a:moveTo>
                    <a:pt x="301449" y="251521"/>
                  </a:moveTo>
                  <a:cubicBezTo>
                    <a:pt x="252762" y="327561"/>
                    <a:pt x="151588" y="349775"/>
                    <a:pt x="75470" y="301138"/>
                  </a:cubicBezTo>
                  <a:cubicBezTo>
                    <a:pt x="-648" y="252501"/>
                    <a:pt x="-22885" y="151431"/>
                    <a:pt x="25802" y="75392"/>
                  </a:cubicBezTo>
                  <a:cubicBezTo>
                    <a:pt x="74391" y="-493"/>
                    <a:pt x="175284" y="-22797"/>
                    <a:pt x="251387" y="25525"/>
                  </a:cubicBezTo>
                  <a:cubicBezTo>
                    <a:pt x="327643" y="73944"/>
                    <a:pt x="350169" y="174950"/>
                    <a:pt x="301700" y="251128"/>
                  </a:cubicBezTo>
                  <a:cubicBezTo>
                    <a:pt x="301616" y="251259"/>
                    <a:pt x="301533" y="251390"/>
                    <a:pt x="301449" y="251521"/>
                  </a:cubicBezTo>
                  <a:close/>
                </a:path>
              </a:pathLst>
            </a:custGeom>
            <a:solidFill>
              <a:srgbClr val="FFFFFF"/>
            </a:solidFill>
            <a:ln w="9514" cap="flat">
              <a:noFill/>
              <a:prstDash val="solid"/>
              <a:miter/>
            </a:ln>
          </p:spPr>
          <p:txBody>
            <a:bodyPr rtlCol="0" anchor="ctr"/>
            <a:lstStyle/>
            <a:p>
              <a:endParaRPr lang="nl-NL"/>
            </a:p>
          </p:txBody>
        </p:sp>
      </p:grpSp>
      <p:sp>
        <p:nvSpPr>
          <p:cNvPr id="34" name="Vrije vorm 33">
            <a:extLst>
              <a:ext uri="{FF2B5EF4-FFF2-40B4-BE49-F238E27FC236}">
                <a16:creationId xmlns:a16="http://schemas.microsoft.com/office/drawing/2014/main" id="{AA1023A9-D5B3-8D48-8BB0-AA9D902991FC}"/>
              </a:ext>
            </a:extLst>
          </p:cNvPr>
          <p:cNvSpPr>
            <a:spLocks noGrp="1"/>
          </p:cNvSpPr>
          <p:nvPr>
            <p:ph type="pic" sz="quarter" idx="10"/>
          </p:nvPr>
        </p:nvSpPr>
        <p:spPr>
          <a:xfrm>
            <a:off x="0" y="0"/>
            <a:ext cx="12191999" cy="6099858"/>
          </a:xfrm>
          <a:custGeom>
            <a:avLst/>
            <a:gdLst>
              <a:gd name="connsiteX0" fmla="*/ 9971949 w 12191999"/>
              <a:gd name="connsiteY0" fmla="*/ 824972 h 6099858"/>
              <a:gd name="connsiteX1" fmla="*/ 9624654 w 12191999"/>
              <a:gd name="connsiteY1" fmla="*/ 1171909 h 6099858"/>
              <a:gd name="connsiteX2" fmla="*/ 9971949 w 12191999"/>
              <a:gd name="connsiteY2" fmla="*/ 1518847 h 6099858"/>
              <a:gd name="connsiteX3" fmla="*/ 10291951 w 12191999"/>
              <a:gd name="connsiteY3" fmla="*/ 1306953 h 6099858"/>
              <a:gd name="connsiteX4" fmla="*/ 10294669 w 12191999"/>
              <a:gd name="connsiteY4" fmla="*/ 1298205 h 6099858"/>
              <a:gd name="connsiteX5" fmla="*/ 10312092 w 12191999"/>
              <a:gd name="connsiteY5" fmla="*/ 1338724 h 6099858"/>
              <a:gd name="connsiteX6" fmla="*/ 10584866 w 12191999"/>
              <a:gd name="connsiteY6" fmla="*/ 1517352 h 6099858"/>
              <a:gd name="connsiteX7" fmla="*/ 10606627 w 12191999"/>
              <a:gd name="connsiteY7" fmla="*/ 1518574 h 6099858"/>
              <a:gd name="connsiteX8" fmla="*/ 10610367 w 12191999"/>
              <a:gd name="connsiteY8" fmla="*/ 1518574 h 6099858"/>
              <a:gd name="connsiteX9" fmla="*/ 10616420 w 12191999"/>
              <a:gd name="connsiteY9" fmla="*/ 1518574 h 6099858"/>
              <a:gd name="connsiteX10" fmla="*/ 10624308 w 12191999"/>
              <a:gd name="connsiteY10" fmla="*/ 1518574 h 6099858"/>
              <a:gd name="connsiteX11" fmla="*/ 10627980 w 12191999"/>
              <a:gd name="connsiteY11" fmla="*/ 1518574 h 6099858"/>
              <a:gd name="connsiteX12" fmla="*/ 10651918 w 12191999"/>
              <a:gd name="connsiteY12" fmla="*/ 1517011 h 6099858"/>
              <a:gd name="connsiteX13" fmla="*/ 10873892 w 12191999"/>
              <a:gd name="connsiteY13" fmla="*/ 1404177 h 6099858"/>
              <a:gd name="connsiteX14" fmla="*/ 10938476 w 12191999"/>
              <a:gd name="connsiteY14" fmla="*/ 1299732 h 6099858"/>
              <a:gd name="connsiteX15" fmla="*/ 10939935 w 12191999"/>
              <a:gd name="connsiteY15" fmla="*/ 1306953 h 6099858"/>
              <a:gd name="connsiteX16" fmla="*/ 11259938 w 12191999"/>
              <a:gd name="connsiteY16" fmla="*/ 1518847 h 6099858"/>
              <a:gd name="connsiteX17" fmla="*/ 11607232 w 12191999"/>
              <a:gd name="connsiteY17" fmla="*/ 1171909 h 6099858"/>
              <a:gd name="connsiteX18" fmla="*/ 11259938 w 12191999"/>
              <a:gd name="connsiteY18" fmla="*/ 824972 h 6099858"/>
              <a:gd name="connsiteX19" fmla="*/ 10939935 w 12191999"/>
              <a:gd name="connsiteY19" fmla="*/ 1036866 h 6099858"/>
              <a:gd name="connsiteX20" fmla="*/ 10938775 w 12191999"/>
              <a:gd name="connsiteY20" fmla="*/ 1042606 h 6099858"/>
              <a:gd name="connsiteX21" fmla="*/ 10911203 w 12191999"/>
              <a:gd name="connsiteY21" fmla="*/ 988063 h 6099858"/>
              <a:gd name="connsiteX22" fmla="*/ 10648381 w 12191999"/>
              <a:gd name="connsiteY22" fmla="*/ 826384 h 6099858"/>
              <a:gd name="connsiteX23" fmla="*/ 10310323 w 12191999"/>
              <a:gd name="connsiteY23" fmla="*/ 1008158 h 6099858"/>
              <a:gd name="connsiteX24" fmla="*/ 10296926 w 12191999"/>
              <a:gd name="connsiteY24" fmla="*/ 1052878 h 6099858"/>
              <a:gd name="connsiteX25" fmla="*/ 10291951 w 12191999"/>
              <a:gd name="connsiteY25" fmla="*/ 1036866 h 6099858"/>
              <a:gd name="connsiteX26" fmla="*/ 9971949 w 12191999"/>
              <a:gd name="connsiteY26" fmla="*/ 824972 h 6099858"/>
              <a:gd name="connsiteX27" fmla="*/ 0 w 12191999"/>
              <a:gd name="connsiteY27" fmla="*/ 0 h 6099858"/>
              <a:gd name="connsiteX28" fmla="*/ 12191999 w 12191999"/>
              <a:gd name="connsiteY28" fmla="*/ 0 h 6099858"/>
              <a:gd name="connsiteX29" fmla="*/ 12191999 w 12191999"/>
              <a:gd name="connsiteY29" fmla="*/ 6099858 h 6099858"/>
              <a:gd name="connsiteX30" fmla="*/ 0 w 12191999"/>
              <a:gd name="connsiteY30" fmla="*/ 6099858 h 6099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91999" h="6099858">
                <a:moveTo>
                  <a:pt x="9971949" y="824972"/>
                </a:moveTo>
                <a:cubicBezTo>
                  <a:pt x="9780143" y="824972"/>
                  <a:pt x="9624654" y="980301"/>
                  <a:pt x="9624654" y="1171909"/>
                </a:cubicBezTo>
                <a:cubicBezTo>
                  <a:pt x="9624654" y="1363518"/>
                  <a:pt x="9780143" y="1518847"/>
                  <a:pt x="9971949" y="1518847"/>
                </a:cubicBezTo>
                <a:cubicBezTo>
                  <a:pt x="10115803" y="1518847"/>
                  <a:pt x="10239229" y="1431474"/>
                  <a:pt x="10291951" y="1306953"/>
                </a:cubicBezTo>
                <a:lnTo>
                  <a:pt x="10294669" y="1298205"/>
                </a:lnTo>
                <a:lnTo>
                  <a:pt x="10312092" y="1338724"/>
                </a:lnTo>
                <a:cubicBezTo>
                  <a:pt x="10365794" y="1436325"/>
                  <a:pt x="10465490" y="1506401"/>
                  <a:pt x="10584866" y="1517352"/>
                </a:cubicBezTo>
                <a:cubicBezTo>
                  <a:pt x="10592074" y="1517962"/>
                  <a:pt x="10599351" y="1518574"/>
                  <a:pt x="10606627" y="1518574"/>
                </a:cubicBezTo>
                <a:lnTo>
                  <a:pt x="10610367" y="1518574"/>
                </a:lnTo>
                <a:lnTo>
                  <a:pt x="10616420" y="1518574"/>
                </a:lnTo>
                <a:cubicBezTo>
                  <a:pt x="10619072" y="1518574"/>
                  <a:pt x="10621656" y="1518574"/>
                  <a:pt x="10624308" y="1518574"/>
                </a:cubicBezTo>
                <a:lnTo>
                  <a:pt x="10627980" y="1518574"/>
                </a:lnTo>
                <a:cubicBezTo>
                  <a:pt x="10636005" y="1518370"/>
                  <a:pt x="10644029" y="1517827"/>
                  <a:pt x="10651918" y="1517011"/>
                </a:cubicBezTo>
                <a:cubicBezTo>
                  <a:pt x="10740371" y="1507792"/>
                  <a:pt x="10818190" y="1465937"/>
                  <a:pt x="10873892" y="1404177"/>
                </a:cubicBezTo>
                <a:lnTo>
                  <a:pt x="10938476" y="1299732"/>
                </a:lnTo>
                <a:lnTo>
                  <a:pt x="10939935" y="1306953"/>
                </a:lnTo>
                <a:cubicBezTo>
                  <a:pt x="10992657" y="1431474"/>
                  <a:pt x="11116084" y="1518847"/>
                  <a:pt x="11259938" y="1518847"/>
                </a:cubicBezTo>
                <a:cubicBezTo>
                  <a:pt x="11451744" y="1518847"/>
                  <a:pt x="11607232" y="1363518"/>
                  <a:pt x="11607232" y="1171909"/>
                </a:cubicBezTo>
                <a:cubicBezTo>
                  <a:pt x="11607232" y="980301"/>
                  <a:pt x="11451743" y="824972"/>
                  <a:pt x="11259938" y="824972"/>
                </a:cubicBezTo>
                <a:cubicBezTo>
                  <a:pt x="11116084" y="824972"/>
                  <a:pt x="10992657" y="912345"/>
                  <a:pt x="10939935" y="1036866"/>
                </a:cubicBezTo>
                <a:lnTo>
                  <a:pt x="10938775" y="1042606"/>
                </a:lnTo>
                <a:lnTo>
                  <a:pt x="10911203" y="988063"/>
                </a:lnTo>
                <a:cubicBezTo>
                  <a:pt x="10855416" y="898973"/>
                  <a:pt x="10760093" y="836632"/>
                  <a:pt x="10648381" y="826384"/>
                </a:cubicBezTo>
                <a:cubicBezTo>
                  <a:pt x="10505129" y="813243"/>
                  <a:pt x="10374223" y="888975"/>
                  <a:pt x="10310323" y="1008158"/>
                </a:cubicBezTo>
                <a:lnTo>
                  <a:pt x="10296926" y="1052878"/>
                </a:lnTo>
                <a:lnTo>
                  <a:pt x="10291951" y="1036866"/>
                </a:lnTo>
                <a:cubicBezTo>
                  <a:pt x="10239229" y="912345"/>
                  <a:pt x="10115803" y="824972"/>
                  <a:pt x="9971949" y="824972"/>
                </a:cubicBezTo>
                <a:close/>
                <a:moveTo>
                  <a:pt x="0" y="0"/>
                </a:moveTo>
                <a:lnTo>
                  <a:pt x="12191999" y="0"/>
                </a:lnTo>
                <a:lnTo>
                  <a:pt x="12191999" y="6099858"/>
                </a:lnTo>
                <a:lnTo>
                  <a:pt x="0" y="6099858"/>
                </a:lnTo>
                <a:close/>
              </a:path>
            </a:pathLst>
          </a:custGeom>
          <a:pattFill prst="ltDnDiag">
            <a:fgClr>
              <a:schemeClr val="accent3"/>
            </a:fgClr>
            <a:bgClr>
              <a:schemeClr val="bg1"/>
            </a:bgClr>
          </a:pattFill>
        </p:spPr>
        <p:txBody>
          <a:bodyPr wrap="square" lIns="0" tIns="0" rIns="0" bIns="0" anchor="ctr" anchorCtr="0">
            <a:noAutofit/>
          </a:bodyPr>
          <a:lstStyle>
            <a:lvl1pPr algn="ctr">
              <a:buNone/>
              <a:defRPr/>
            </a:lvl1pPr>
          </a:lstStyle>
          <a:p>
            <a:r>
              <a:rPr lang="nl-NL"/>
              <a:t>Klik op het pictogram als u een afbeelding wilt toevoegen</a:t>
            </a:r>
          </a:p>
        </p:txBody>
      </p:sp>
      <p:sp>
        <p:nvSpPr>
          <p:cNvPr id="9" name="Tijdelijke aanduiding voor datum 3">
            <a:extLst>
              <a:ext uri="{FF2B5EF4-FFF2-40B4-BE49-F238E27FC236}">
                <a16:creationId xmlns:a16="http://schemas.microsoft.com/office/drawing/2014/main" id="{3D20F312-F941-B24F-BDB4-267728A3C38A}"/>
              </a:ext>
            </a:extLst>
          </p:cNvPr>
          <p:cNvSpPr>
            <a:spLocks noGrp="1"/>
          </p:cNvSpPr>
          <p:nvPr>
            <p:ph type="dt" sz="half" idx="2"/>
          </p:nvPr>
        </p:nvSpPr>
        <p:spPr>
          <a:xfrm>
            <a:off x="803276" y="6356350"/>
            <a:ext cx="1720006" cy="365125"/>
          </a:xfrm>
          <a:prstGeom prst="rect">
            <a:avLst/>
          </a:prstGeom>
        </p:spPr>
        <p:txBody>
          <a:bodyPr vert="horz" lIns="91440" tIns="45720" rIns="91440" bIns="45720" rtlCol="0" anchor="ctr"/>
          <a:lstStyle>
            <a:lvl1pPr algn="l">
              <a:defRPr sz="1200">
                <a:solidFill>
                  <a:srgbClr val="31154C"/>
                </a:solidFill>
              </a:defRPr>
            </a:lvl1pPr>
          </a:lstStyle>
          <a:p>
            <a:fld id="{885D79D9-41EB-6943-AF3E-3A1EA4B27E85}" type="datetime2">
              <a:rPr lang="nl-NL" smtClean="0"/>
              <a:t>woensdag 14 september 2022</a:t>
            </a:fld>
            <a:endParaRPr lang="nl-NL" dirty="0"/>
          </a:p>
        </p:txBody>
      </p:sp>
      <p:sp>
        <p:nvSpPr>
          <p:cNvPr id="11" name="Tijdelijke aanduiding voor voettekst 4">
            <a:extLst>
              <a:ext uri="{FF2B5EF4-FFF2-40B4-BE49-F238E27FC236}">
                <a16:creationId xmlns:a16="http://schemas.microsoft.com/office/drawing/2014/main" id="{14E0037F-D6C0-B540-B4EF-51D6333AE6AD}"/>
              </a:ext>
            </a:extLst>
          </p:cNvPr>
          <p:cNvSpPr>
            <a:spLocks noGrp="1"/>
          </p:cNvSpPr>
          <p:nvPr>
            <p:ph type="ftr" sz="quarter" idx="3"/>
          </p:nvPr>
        </p:nvSpPr>
        <p:spPr>
          <a:xfrm>
            <a:off x="2687255" y="6356350"/>
            <a:ext cx="6817489" cy="365125"/>
          </a:xfrm>
          <a:prstGeom prst="rect">
            <a:avLst/>
          </a:prstGeom>
        </p:spPr>
        <p:txBody>
          <a:bodyPr vert="horz" lIns="91440" tIns="45720" rIns="91440" bIns="45720" rtlCol="0" anchor="ctr"/>
          <a:lstStyle>
            <a:lvl1pPr algn="ctr">
              <a:defRPr sz="1200">
                <a:solidFill>
                  <a:srgbClr val="31154C"/>
                </a:solidFill>
              </a:defRPr>
            </a:lvl1pPr>
          </a:lstStyle>
          <a:p>
            <a:r>
              <a:rPr lang="nl-NL">
                <a:solidFill>
                  <a:srgbClr val="31154C"/>
                </a:solidFill>
              </a:rPr>
              <a:t>Basis template Talentboom Brancheopleiding</a:t>
            </a:r>
            <a:endParaRPr lang="nl-NL" dirty="0">
              <a:solidFill>
                <a:srgbClr val="31154C"/>
              </a:solidFill>
            </a:endParaRPr>
          </a:p>
        </p:txBody>
      </p:sp>
      <p:sp>
        <p:nvSpPr>
          <p:cNvPr id="12" name="Tijdelijke aanduiding voor dianummer 5">
            <a:extLst>
              <a:ext uri="{FF2B5EF4-FFF2-40B4-BE49-F238E27FC236}">
                <a16:creationId xmlns:a16="http://schemas.microsoft.com/office/drawing/2014/main" id="{130032EE-3557-3341-ACFB-3B1DA3D2CD2B}"/>
              </a:ext>
            </a:extLst>
          </p:cNvPr>
          <p:cNvSpPr>
            <a:spLocks noGrp="1"/>
          </p:cNvSpPr>
          <p:nvPr>
            <p:ph type="sldNum" sz="quarter" idx="4"/>
          </p:nvPr>
        </p:nvSpPr>
        <p:spPr>
          <a:xfrm>
            <a:off x="9668717" y="6356350"/>
            <a:ext cx="1899396" cy="365125"/>
          </a:xfrm>
          <a:prstGeom prst="rect">
            <a:avLst/>
          </a:prstGeom>
        </p:spPr>
        <p:txBody>
          <a:bodyPr vert="horz" lIns="91440" tIns="45720" rIns="91440" bIns="45720" rtlCol="0" anchor="ctr"/>
          <a:lstStyle>
            <a:lvl1pPr algn="r">
              <a:defRPr sz="1200">
                <a:solidFill>
                  <a:srgbClr val="31154C"/>
                </a:solidFill>
              </a:defRPr>
            </a:lvl1pPr>
          </a:lstStyle>
          <a:p>
            <a:fld id="{4C327C96-A42F-E04E-8E8F-52094B3FA1B5}" type="slidenum">
              <a:rPr lang="nl-NL" smtClean="0"/>
              <a:pPr/>
              <a:t>‹nr.›</a:t>
            </a:fld>
            <a:endParaRPr lang="nl-NL"/>
          </a:p>
        </p:txBody>
      </p:sp>
      <p:sp>
        <p:nvSpPr>
          <p:cNvPr id="13" name="Titel 1">
            <a:extLst>
              <a:ext uri="{FF2B5EF4-FFF2-40B4-BE49-F238E27FC236}">
                <a16:creationId xmlns:a16="http://schemas.microsoft.com/office/drawing/2014/main" id="{4D6532A5-3DE9-9B48-94E0-D7AA0F0BF818}"/>
              </a:ext>
            </a:extLst>
          </p:cNvPr>
          <p:cNvSpPr>
            <a:spLocks noGrp="1"/>
          </p:cNvSpPr>
          <p:nvPr>
            <p:ph type="ctrTitle" hasCustomPrompt="1"/>
          </p:nvPr>
        </p:nvSpPr>
        <p:spPr>
          <a:xfrm>
            <a:off x="803275" y="3049929"/>
            <a:ext cx="10764838" cy="1765911"/>
          </a:xfrm>
        </p:spPr>
        <p:txBody>
          <a:bodyPr anchor="t" anchorCtr="0"/>
          <a:lstStyle>
            <a:lvl1pPr algn="ctr">
              <a:lnSpc>
                <a:spcPct val="80000"/>
              </a:lnSpc>
              <a:defRPr sz="6000" b="1">
                <a:solidFill>
                  <a:schemeClr val="bg1"/>
                </a:solidFill>
                <a:latin typeface="+mn-lt"/>
              </a:defRPr>
            </a:lvl1pPr>
          </a:lstStyle>
          <a:p>
            <a:r>
              <a:rPr lang="nl-NL" dirty="0"/>
              <a:t>Type hier je quote over </a:t>
            </a:r>
            <a:br>
              <a:rPr lang="nl-NL" dirty="0"/>
            </a:br>
            <a:r>
              <a:rPr lang="nl-NL" dirty="0"/>
              <a:t>maximaal twee regels</a:t>
            </a:r>
          </a:p>
        </p:txBody>
      </p:sp>
    </p:spTree>
    <p:extLst>
      <p:ext uri="{BB962C8B-B14F-4D97-AF65-F5344CB8AC3E}">
        <p14:creationId xmlns:p14="http://schemas.microsoft.com/office/powerpoint/2010/main" val="1783097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ppt_y</p:attrName>
                                        </p:attrNameLst>
                                      </p:cBhvr>
                                      <p:tavLst>
                                        <p:tav tm="0">
                                          <p:val>
                                            <p:strVal val="#ppt_y-#ppt_h*1.125000"/>
                                          </p:val>
                                        </p:tav>
                                        <p:tav tm="100000">
                                          <p:val>
                                            <p:strVal val="#ppt_y"/>
                                          </p:val>
                                        </p:tav>
                                      </p:tavLst>
                                    </p:anim>
                                    <p:animEffect transition="in" filter="wipe(down)">
                                      <p:cBhvr>
                                        <p:cTn id="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extLst>
    <p:ext uri="{DCECCB84-F9BA-43D5-87BE-67443E8EF086}">
      <p15:sldGuideLst xmlns:p15="http://schemas.microsoft.com/office/powerpoint/2012/main">
        <p15:guide id="1" pos="3840">
          <p15:clr>
            <a:srgbClr val="FBAE40"/>
          </p15:clr>
        </p15:guide>
        <p15:guide id="2" pos="506">
          <p15:clr>
            <a:srgbClr val="FBAE40"/>
          </p15:clr>
        </p15:guide>
        <p15:guide id="3" pos="7287">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alleen foto">
    <p:spTree>
      <p:nvGrpSpPr>
        <p:cNvPr id="1" name=""/>
        <p:cNvGrpSpPr/>
        <p:nvPr/>
      </p:nvGrpSpPr>
      <p:grpSpPr>
        <a:xfrm>
          <a:off x="0" y="0"/>
          <a:ext cx="0" cy="0"/>
          <a:chOff x="0" y="0"/>
          <a:chExt cx="0" cy="0"/>
        </a:xfrm>
      </p:grpSpPr>
      <p:sp>
        <p:nvSpPr>
          <p:cNvPr id="9" name="Tijdelijke aanduiding voor datum 3">
            <a:extLst>
              <a:ext uri="{FF2B5EF4-FFF2-40B4-BE49-F238E27FC236}">
                <a16:creationId xmlns:a16="http://schemas.microsoft.com/office/drawing/2014/main" id="{3D20F312-F941-B24F-BDB4-267728A3C38A}"/>
              </a:ext>
            </a:extLst>
          </p:cNvPr>
          <p:cNvSpPr>
            <a:spLocks noGrp="1"/>
          </p:cNvSpPr>
          <p:nvPr>
            <p:ph type="dt" sz="half" idx="2"/>
          </p:nvPr>
        </p:nvSpPr>
        <p:spPr>
          <a:xfrm>
            <a:off x="803276" y="6356350"/>
            <a:ext cx="1720006" cy="365125"/>
          </a:xfrm>
          <a:prstGeom prst="rect">
            <a:avLst/>
          </a:prstGeom>
        </p:spPr>
        <p:txBody>
          <a:bodyPr vert="horz" lIns="91440" tIns="45720" rIns="91440" bIns="45720" rtlCol="0" anchor="ctr"/>
          <a:lstStyle>
            <a:lvl1pPr algn="l">
              <a:defRPr sz="1200">
                <a:solidFill>
                  <a:srgbClr val="31154C"/>
                </a:solidFill>
              </a:defRPr>
            </a:lvl1pPr>
          </a:lstStyle>
          <a:p>
            <a:fld id="{54243A37-0D0B-6944-930F-37DA9719905A}" type="datetime2">
              <a:rPr lang="nl-NL" smtClean="0"/>
              <a:t>woensdag 14 september 2022</a:t>
            </a:fld>
            <a:endParaRPr lang="nl-NL" dirty="0"/>
          </a:p>
        </p:txBody>
      </p:sp>
      <p:sp>
        <p:nvSpPr>
          <p:cNvPr id="11" name="Tijdelijke aanduiding voor voettekst 4">
            <a:extLst>
              <a:ext uri="{FF2B5EF4-FFF2-40B4-BE49-F238E27FC236}">
                <a16:creationId xmlns:a16="http://schemas.microsoft.com/office/drawing/2014/main" id="{14E0037F-D6C0-B540-B4EF-51D6333AE6AD}"/>
              </a:ext>
            </a:extLst>
          </p:cNvPr>
          <p:cNvSpPr>
            <a:spLocks noGrp="1"/>
          </p:cNvSpPr>
          <p:nvPr>
            <p:ph type="ftr" sz="quarter" idx="3"/>
          </p:nvPr>
        </p:nvSpPr>
        <p:spPr>
          <a:xfrm>
            <a:off x="2687255" y="6356350"/>
            <a:ext cx="6817489" cy="365125"/>
          </a:xfrm>
          <a:prstGeom prst="rect">
            <a:avLst/>
          </a:prstGeom>
        </p:spPr>
        <p:txBody>
          <a:bodyPr vert="horz" lIns="91440" tIns="45720" rIns="91440" bIns="45720" rtlCol="0" anchor="ctr"/>
          <a:lstStyle>
            <a:lvl1pPr algn="ctr">
              <a:defRPr sz="1200">
                <a:solidFill>
                  <a:srgbClr val="31154C"/>
                </a:solidFill>
              </a:defRPr>
            </a:lvl1pPr>
          </a:lstStyle>
          <a:p>
            <a:r>
              <a:rPr lang="nl-NL">
                <a:solidFill>
                  <a:srgbClr val="31154C"/>
                </a:solidFill>
              </a:rPr>
              <a:t>Basis template Talentboom Brancheopleiding</a:t>
            </a:r>
            <a:endParaRPr lang="nl-NL" dirty="0">
              <a:solidFill>
                <a:srgbClr val="31154C"/>
              </a:solidFill>
            </a:endParaRPr>
          </a:p>
        </p:txBody>
      </p:sp>
      <p:sp>
        <p:nvSpPr>
          <p:cNvPr id="12" name="Tijdelijke aanduiding voor dianummer 5">
            <a:extLst>
              <a:ext uri="{FF2B5EF4-FFF2-40B4-BE49-F238E27FC236}">
                <a16:creationId xmlns:a16="http://schemas.microsoft.com/office/drawing/2014/main" id="{130032EE-3557-3341-ACFB-3B1DA3D2CD2B}"/>
              </a:ext>
            </a:extLst>
          </p:cNvPr>
          <p:cNvSpPr>
            <a:spLocks noGrp="1"/>
          </p:cNvSpPr>
          <p:nvPr>
            <p:ph type="sldNum" sz="quarter" idx="4"/>
          </p:nvPr>
        </p:nvSpPr>
        <p:spPr>
          <a:xfrm>
            <a:off x="9668717" y="6356350"/>
            <a:ext cx="1899396" cy="365125"/>
          </a:xfrm>
          <a:prstGeom prst="rect">
            <a:avLst/>
          </a:prstGeom>
        </p:spPr>
        <p:txBody>
          <a:bodyPr vert="horz" lIns="91440" tIns="45720" rIns="91440" bIns="45720" rtlCol="0" anchor="ctr"/>
          <a:lstStyle>
            <a:lvl1pPr algn="r">
              <a:defRPr sz="1200">
                <a:solidFill>
                  <a:srgbClr val="31154C"/>
                </a:solidFill>
              </a:defRPr>
            </a:lvl1pPr>
          </a:lstStyle>
          <a:p>
            <a:fld id="{4C327C96-A42F-E04E-8E8F-52094B3FA1B5}" type="slidenum">
              <a:rPr lang="nl-NL" smtClean="0"/>
              <a:pPr/>
              <a:t>‹nr.›</a:t>
            </a:fld>
            <a:endParaRPr lang="nl-NL"/>
          </a:p>
        </p:txBody>
      </p:sp>
      <p:grpSp>
        <p:nvGrpSpPr>
          <p:cNvPr id="49" name="Groep 48">
            <a:extLst>
              <a:ext uri="{FF2B5EF4-FFF2-40B4-BE49-F238E27FC236}">
                <a16:creationId xmlns:a16="http://schemas.microsoft.com/office/drawing/2014/main" id="{7ACFF1D4-96A9-0A42-8F9B-F16EEFE46939}"/>
              </a:ext>
            </a:extLst>
          </p:cNvPr>
          <p:cNvGrpSpPr/>
          <p:nvPr/>
        </p:nvGrpSpPr>
        <p:grpSpPr>
          <a:xfrm>
            <a:off x="9624655" y="824908"/>
            <a:ext cx="1982578" cy="695917"/>
            <a:chOff x="9624655" y="-1713820"/>
            <a:chExt cx="1982578" cy="695917"/>
          </a:xfrm>
        </p:grpSpPr>
        <p:sp>
          <p:nvSpPr>
            <p:cNvPr id="50" name="Vrije vorm 49">
              <a:extLst>
                <a:ext uri="{FF2B5EF4-FFF2-40B4-BE49-F238E27FC236}">
                  <a16:creationId xmlns:a16="http://schemas.microsoft.com/office/drawing/2014/main" id="{B4A05734-AA3A-B945-AFC4-D46D5B220F76}"/>
                </a:ext>
              </a:extLst>
            </p:cNvPr>
            <p:cNvSpPr/>
            <p:nvPr/>
          </p:nvSpPr>
          <p:spPr>
            <a:xfrm>
              <a:off x="10912644" y="-1713756"/>
              <a:ext cx="694589" cy="693874"/>
            </a:xfrm>
            <a:custGeom>
              <a:avLst/>
              <a:gdLst>
                <a:gd name="connsiteX0" fmla="*/ 972113 w 972113"/>
                <a:gd name="connsiteY0" fmla="*/ 485556 h 971111"/>
                <a:gd name="connsiteX1" fmla="*/ 486057 w 972113"/>
                <a:gd name="connsiteY1" fmla="*/ 971112 h 971111"/>
                <a:gd name="connsiteX2" fmla="*/ 0 w 972113"/>
                <a:gd name="connsiteY2" fmla="*/ 485556 h 971111"/>
                <a:gd name="connsiteX3" fmla="*/ 486057 w 972113"/>
                <a:gd name="connsiteY3" fmla="*/ 0 h 971111"/>
                <a:gd name="connsiteX4" fmla="*/ 972113 w 972113"/>
                <a:gd name="connsiteY4" fmla="*/ 485556 h 971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2113" h="971111">
                  <a:moveTo>
                    <a:pt x="972113" y="485556"/>
                  </a:moveTo>
                  <a:cubicBezTo>
                    <a:pt x="972113" y="753721"/>
                    <a:pt x="754499" y="971112"/>
                    <a:pt x="486057" y="971112"/>
                  </a:cubicBezTo>
                  <a:cubicBezTo>
                    <a:pt x="217615" y="971112"/>
                    <a:pt x="0" y="753721"/>
                    <a:pt x="0" y="485556"/>
                  </a:cubicBezTo>
                  <a:cubicBezTo>
                    <a:pt x="0" y="217391"/>
                    <a:pt x="217615" y="0"/>
                    <a:pt x="486057" y="0"/>
                  </a:cubicBezTo>
                  <a:cubicBezTo>
                    <a:pt x="754498" y="0"/>
                    <a:pt x="972113" y="217391"/>
                    <a:pt x="972113" y="485556"/>
                  </a:cubicBezTo>
                  <a:close/>
                </a:path>
              </a:pathLst>
            </a:custGeom>
            <a:solidFill>
              <a:srgbClr val="FFFFFF"/>
            </a:solidFill>
            <a:ln w="9514" cap="flat">
              <a:noFill/>
              <a:prstDash val="solid"/>
              <a:miter/>
            </a:ln>
          </p:spPr>
          <p:txBody>
            <a:bodyPr rtlCol="0" anchor="ctr"/>
            <a:lstStyle/>
            <a:p>
              <a:endParaRPr lang="nl-NL"/>
            </a:p>
          </p:txBody>
        </p:sp>
        <p:sp>
          <p:nvSpPr>
            <p:cNvPr id="51" name="Vrije vorm 50">
              <a:extLst>
                <a:ext uri="{FF2B5EF4-FFF2-40B4-BE49-F238E27FC236}">
                  <a16:creationId xmlns:a16="http://schemas.microsoft.com/office/drawing/2014/main" id="{2D0C7A71-8C88-FF4F-90E2-D4A2EAE9DB42}"/>
                </a:ext>
              </a:extLst>
            </p:cNvPr>
            <p:cNvSpPr/>
            <p:nvPr/>
          </p:nvSpPr>
          <p:spPr>
            <a:xfrm>
              <a:off x="9624655" y="-1713756"/>
              <a:ext cx="694589" cy="693874"/>
            </a:xfrm>
            <a:custGeom>
              <a:avLst/>
              <a:gdLst>
                <a:gd name="connsiteX0" fmla="*/ 972113 w 972113"/>
                <a:gd name="connsiteY0" fmla="*/ 485556 h 971111"/>
                <a:gd name="connsiteX1" fmla="*/ 486057 w 972113"/>
                <a:gd name="connsiteY1" fmla="*/ 971112 h 971111"/>
                <a:gd name="connsiteX2" fmla="*/ 0 w 972113"/>
                <a:gd name="connsiteY2" fmla="*/ 485556 h 971111"/>
                <a:gd name="connsiteX3" fmla="*/ 486057 w 972113"/>
                <a:gd name="connsiteY3" fmla="*/ 0 h 971111"/>
                <a:gd name="connsiteX4" fmla="*/ 972113 w 972113"/>
                <a:gd name="connsiteY4" fmla="*/ 485556 h 971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2113" h="971111">
                  <a:moveTo>
                    <a:pt x="972113" y="485556"/>
                  </a:moveTo>
                  <a:cubicBezTo>
                    <a:pt x="972113" y="753721"/>
                    <a:pt x="754498" y="971112"/>
                    <a:pt x="486057" y="971112"/>
                  </a:cubicBezTo>
                  <a:cubicBezTo>
                    <a:pt x="217615" y="971112"/>
                    <a:pt x="0" y="753721"/>
                    <a:pt x="0" y="485556"/>
                  </a:cubicBezTo>
                  <a:cubicBezTo>
                    <a:pt x="0" y="217391"/>
                    <a:pt x="217615" y="0"/>
                    <a:pt x="486057" y="0"/>
                  </a:cubicBezTo>
                  <a:cubicBezTo>
                    <a:pt x="754498" y="0"/>
                    <a:pt x="972113" y="217391"/>
                    <a:pt x="972113" y="485556"/>
                  </a:cubicBezTo>
                  <a:close/>
                </a:path>
              </a:pathLst>
            </a:custGeom>
            <a:solidFill>
              <a:srgbClr val="FFFFFF"/>
            </a:solidFill>
            <a:ln w="9514" cap="flat">
              <a:noFill/>
              <a:prstDash val="solid"/>
              <a:miter/>
            </a:ln>
          </p:spPr>
          <p:txBody>
            <a:bodyPr rtlCol="0" anchor="ctr"/>
            <a:lstStyle/>
            <a:p>
              <a:endParaRPr lang="nl-NL"/>
            </a:p>
          </p:txBody>
        </p:sp>
        <p:sp>
          <p:nvSpPr>
            <p:cNvPr id="52" name="Vrije vorm 51">
              <a:extLst>
                <a:ext uri="{FF2B5EF4-FFF2-40B4-BE49-F238E27FC236}">
                  <a16:creationId xmlns:a16="http://schemas.microsoft.com/office/drawing/2014/main" id="{0CBE336B-B57C-D840-970B-BD783AA4121E}"/>
                </a:ext>
              </a:extLst>
            </p:cNvPr>
            <p:cNvSpPr/>
            <p:nvPr/>
          </p:nvSpPr>
          <p:spPr>
            <a:xfrm>
              <a:off x="11041376" y="-1580810"/>
              <a:ext cx="437075" cy="457385"/>
            </a:xfrm>
            <a:custGeom>
              <a:avLst/>
              <a:gdLst>
                <a:gd name="connsiteX0" fmla="*/ 129818 w 611708"/>
                <a:gd name="connsiteY0" fmla="*/ 492877 h 640133"/>
                <a:gd name="connsiteX1" fmla="*/ 60626 w 611708"/>
                <a:gd name="connsiteY1" fmla="*/ 518832 h 640133"/>
                <a:gd name="connsiteX2" fmla="*/ 268392 w 611708"/>
                <a:gd name="connsiteY2" fmla="*/ 631213 h 640133"/>
                <a:gd name="connsiteX3" fmla="*/ 514228 w 611708"/>
                <a:gd name="connsiteY3" fmla="*/ 605352 h 640133"/>
                <a:gd name="connsiteX4" fmla="*/ 219949 w 611708"/>
                <a:gd name="connsiteY4" fmla="*/ 164292 h 640133"/>
                <a:gd name="connsiteX5" fmla="*/ 554011 w 611708"/>
                <a:gd name="connsiteY5" fmla="*/ 570744 h 640133"/>
                <a:gd name="connsiteX6" fmla="*/ 554011 w 611708"/>
                <a:gd name="connsiteY6" fmla="*/ 138336 h 640133"/>
                <a:gd name="connsiteX7" fmla="*/ 519368 w 611708"/>
                <a:gd name="connsiteY7" fmla="*/ 164292 h 640133"/>
                <a:gd name="connsiteX8" fmla="*/ 302941 w 611708"/>
                <a:gd name="connsiteY8" fmla="*/ 0 h 640133"/>
                <a:gd name="connsiteX9" fmla="*/ 285334 w 611708"/>
                <a:gd name="connsiteY9" fmla="*/ 45827 h 640133"/>
                <a:gd name="connsiteX10" fmla="*/ 8661 w 611708"/>
                <a:gd name="connsiteY10" fmla="*/ 17304 h 640133"/>
                <a:gd name="connsiteX11" fmla="*/ 51966 w 611708"/>
                <a:gd name="connsiteY11" fmla="*/ 268116 h 640133"/>
                <a:gd name="connsiteX12" fmla="*/ 0 w 611708"/>
                <a:gd name="connsiteY12" fmla="*/ 276673 h 640133"/>
                <a:gd name="connsiteX13" fmla="*/ 129818 w 611708"/>
                <a:gd name="connsiteY13" fmla="*/ 492877 h 64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1708" h="640133">
                  <a:moveTo>
                    <a:pt x="129818" y="492877"/>
                  </a:moveTo>
                  <a:lnTo>
                    <a:pt x="60626" y="518832"/>
                  </a:lnTo>
                  <a:cubicBezTo>
                    <a:pt x="60626" y="518832"/>
                    <a:pt x="180166" y="602690"/>
                    <a:pt x="268392" y="631213"/>
                  </a:cubicBezTo>
                  <a:cubicBezTo>
                    <a:pt x="358332" y="660497"/>
                    <a:pt x="515846" y="608585"/>
                    <a:pt x="514228" y="605352"/>
                  </a:cubicBezTo>
                  <a:cubicBezTo>
                    <a:pt x="358428" y="276673"/>
                    <a:pt x="219949" y="164292"/>
                    <a:pt x="219949" y="164292"/>
                  </a:cubicBezTo>
                  <a:cubicBezTo>
                    <a:pt x="358428" y="250812"/>
                    <a:pt x="554011" y="570744"/>
                    <a:pt x="554011" y="570744"/>
                  </a:cubicBezTo>
                  <a:cubicBezTo>
                    <a:pt x="683829" y="423756"/>
                    <a:pt x="554011" y="138336"/>
                    <a:pt x="554011" y="138336"/>
                  </a:cubicBezTo>
                  <a:lnTo>
                    <a:pt x="519368" y="164292"/>
                  </a:lnTo>
                  <a:cubicBezTo>
                    <a:pt x="454364" y="38981"/>
                    <a:pt x="302941" y="0"/>
                    <a:pt x="302941" y="0"/>
                  </a:cubicBezTo>
                  <a:lnTo>
                    <a:pt x="285334" y="45827"/>
                  </a:lnTo>
                  <a:cubicBezTo>
                    <a:pt x="181784" y="-8652"/>
                    <a:pt x="8661" y="17304"/>
                    <a:pt x="8661" y="17304"/>
                  </a:cubicBezTo>
                  <a:cubicBezTo>
                    <a:pt x="13800" y="77868"/>
                    <a:pt x="17322" y="181596"/>
                    <a:pt x="51966" y="268116"/>
                  </a:cubicBezTo>
                  <a:lnTo>
                    <a:pt x="0" y="276673"/>
                  </a:lnTo>
                  <a:cubicBezTo>
                    <a:pt x="0" y="276673"/>
                    <a:pt x="25983" y="389148"/>
                    <a:pt x="129818" y="492877"/>
                  </a:cubicBezTo>
                  <a:close/>
                </a:path>
              </a:pathLst>
            </a:custGeom>
            <a:solidFill>
              <a:srgbClr val="C3CD43"/>
            </a:solidFill>
            <a:ln w="9514" cap="flat">
              <a:noFill/>
              <a:prstDash val="solid"/>
              <a:miter/>
            </a:ln>
          </p:spPr>
          <p:txBody>
            <a:bodyPr rtlCol="0" anchor="ctr"/>
            <a:lstStyle/>
            <a:p>
              <a:endParaRPr lang="nl-NL"/>
            </a:p>
          </p:txBody>
        </p:sp>
        <p:sp>
          <p:nvSpPr>
            <p:cNvPr id="53" name="Vrije vorm 52">
              <a:extLst>
                <a:ext uri="{FF2B5EF4-FFF2-40B4-BE49-F238E27FC236}">
                  <a16:creationId xmlns:a16="http://schemas.microsoft.com/office/drawing/2014/main" id="{3184CEA9-F9DF-9644-8F1C-68F799C5F72B}"/>
                </a:ext>
              </a:extLst>
            </p:cNvPr>
            <p:cNvSpPr/>
            <p:nvPr/>
          </p:nvSpPr>
          <p:spPr>
            <a:xfrm>
              <a:off x="10269307" y="-1713820"/>
              <a:ext cx="694612" cy="693666"/>
            </a:xfrm>
            <a:custGeom>
              <a:avLst/>
              <a:gdLst>
                <a:gd name="connsiteX0" fmla="*/ 971098 w 972144"/>
                <a:gd name="connsiteY0" fmla="*/ 485645 h 970820"/>
                <a:gd name="connsiteX1" fmla="*/ 535484 w 972144"/>
                <a:gd name="connsiteY1" fmla="*/ 968633 h 970820"/>
                <a:gd name="connsiteX2" fmla="*/ 535484 w 972144"/>
                <a:gd name="connsiteY2" fmla="*/ 968633 h 970820"/>
                <a:gd name="connsiteX3" fmla="*/ 501982 w 972144"/>
                <a:gd name="connsiteY3" fmla="*/ 970820 h 970820"/>
                <a:gd name="connsiteX4" fmla="*/ 496843 w 972144"/>
                <a:gd name="connsiteY4" fmla="*/ 970820 h 970820"/>
                <a:gd name="connsiteX5" fmla="*/ 496843 w 972144"/>
                <a:gd name="connsiteY5" fmla="*/ 970820 h 970820"/>
                <a:gd name="connsiteX6" fmla="*/ 485803 w 972144"/>
                <a:gd name="connsiteY6" fmla="*/ 970820 h 970820"/>
                <a:gd name="connsiteX7" fmla="*/ 477332 w 972144"/>
                <a:gd name="connsiteY7" fmla="*/ 970820 h 970820"/>
                <a:gd name="connsiteX8" fmla="*/ 472098 w 972144"/>
                <a:gd name="connsiteY8" fmla="*/ 970820 h 970820"/>
                <a:gd name="connsiteX9" fmla="*/ 441642 w 972144"/>
                <a:gd name="connsiteY9" fmla="*/ 969109 h 970820"/>
                <a:gd name="connsiteX10" fmla="*/ 441642 w 972144"/>
                <a:gd name="connsiteY10" fmla="*/ 969109 h 970820"/>
                <a:gd name="connsiteX11" fmla="*/ 2068 w 972144"/>
                <a:gd name="connsiteY11" fmla="*/ 441187 h 970820"/>
                <a:gd name="connsiteX12" fmla="*/ 530535 w 972144"/>
                <a:gd name="connsiteY12" fmla="*/ 2066 h 970820"/>
                <a:gd name="connsiteX13" fmla="*/ 972145 w 972144"/>
                <a:gd name="connsiteY13" fmla="*/ 485550 h 970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72144" h="970820">
                  <a:moveTo>
                    <a:pt x="971098" y="485645"/>
                  </a:moveTo>
                  <a:cubicBezTo>
                    <a:pt x="971126" y="734322"/>
                    <a:pt x="783074" y="942826"/>
                    <a:pt x="535484" y="968633"/>
                  </a:cubicBezTo>
                  <a:lnTo>
                    <a:pt x="535484" y="968633"/>
                  </a:lnTo>
                  <a:cubicBezTo>
                    <a:pt x="524444" y="969774"/>
                    <a:pt x="513213" y="970535"/>
                    <a:pt x="501982" y="970820"/>
                  </a:cubicBezTo>
                  <a:lnTo>
                    <a:pt x="496843" y="970820"/>
                  </a:lnTo>
                  <a:lnTo>
                    <a:pt x="496843" y="970820"/>
                  </a:lnTo>
                  <a:cubicBezTo>
                    <a:pt x="493131" y="970820"/>
                    <a:pt x="489515" y="970820"/>
                    <a:pt x="485803" y="970820"/>
                  </a:cubicBezTo>
                  <a:lnTo>
                    <a:pt x="477332" y="970820"/>
                  </a:lnTo>
                  <a:lnTo>
                    <a:pt x="472098" y="970820"/>
                  </a:lnTo>
                  <a:cubicBezTo>
                    <a:pt x="461914" y="970820"/>
                    <a:pt x="451730" y="969964"/>
                    <a:pt x="441642" y="969109"/>
                  </a:cubicBezTo>
                  <a:lnTo>
                    <a:pt x="441642" y="969109"/>
                  </a:lnTo>
                  <a:cubicBezTo>
                    <a:pt x="174325" y="944587"/>
                    <a:pt x="-22479" y="708228"/>
                    <a:pt x="2068" y="441187"/>
                  </a:cubicBezTo>
                  <a:cubicBezTo>
                    <a:pt x="26615" y="174145"/>
                    <a:pt x="263218" y="-22456"/>
                    <a:pt x="530535" y="2066"/>
                  </a:cubicBezTo>
                  <a:cubicBezTo>
                    <a:pt x="780688" y="25013"/>
                    <a:pt x="972125" y="234603"/>
                    <a:pt x="972145" y="485550"/>
                  </a:cubicBezTo>
                  <a:close/>
                </a:path>
              </a:pathLst>
            </a:custGeom>
            <a:solidFill>
              <a:srgbClr val="FFFFFF"/>
            </a:solidFill>
            <a:ln w="9514" cap="flat">
              <a:noFill/>
              <a:prstDash val="solid"/>
              <a:miter/>
            </a:ln>
          </p:spPr>
          <p:txBody>
            <a:bodyPr rtlCol="0" anchor="ctr"/>
            <a:lstStyle/>
            <a:p>
              <a:endParaRPr lang="nl-NL"/>
            </a:p>
          </p:txBody>
        </p:sp>
        <p:sp>
          <p:nvSpPr>
            <p:cNvPr id="54" name="Vrije vorm 53">
              <a:extLst>
                <a:ext uri="{FF2B5EF4-FFF2-40B4-BE49-F238E27FC236}">
                  <a16:creationId xmlns:a16="http://schemas.microsoft.com/office/drawing/2014/main" id="{87478103-C706-FB49-B638-84254E8325D2}"/>
                </a:ext>
              </a:extLst>
            </p:cNvPr>
            <p:cNvSpPr/>
            <p:nvPr/>
          </p:nvSpPr>
          <p:spPr>
            <a:xfrm>
              <a:off x="10366843" y="-1629723"/>
              <a:ext cx="498470" cy="609840"/>
            </a:xfrm>
            <a:custGeom>
              <a:avLst/>
              <a:gdLst>
                <a:gd name="connsiteX0" fmla="*/ 344822 w 697634"/>
                <a:gd name="connsiteY0" fmla="*/ 673902 h 853501"/>
                <a:gd name="connsiteX1" fmla="*/ 349010 w 697634"/>
                <a:gd name="connsiteY1" fmla="*/ 667247 h 853501"/>
                <a:gd name="connsiteX2" fmla="*/ 354340 w 697634"/>
                <a:gd name="connsiteY2" fmla="*/ 678656 h 853501"/>
                <a:gd name="connsiteX3" fmla="*/ 341777 w 697634"/>
                <a:gd name="connsiteY3" fmla="*/ 678656 h 853501"/>
                <a:gd name="connsiteX4" fmla="*/ 344822 w 697634"/>
                <a:gd name="connsiteY4" fmla="*/ 673902 h 853501"/>
                <a:gd name="connsiteX5" fmla="*/ 697635 w 697634"/>
                <a:gd name="connsiteY5" fmla="*/ 417196 h 853501"/>
                <a:gd name="connsiteX6" fmla="*/ 677172 w 697634"/>
                <a:gd name="connsiteY6" fmla="*/ 341135 h 853501"/>
                <a:gd name="connsiteX7" fmla="*/ 667655 w 697634"/>
                <a:gd name="connsiteY7" fmla="*/ 246058 h 853501"/>
                <a:gd name="connsiteX8" fmla="*/ 581998 w 697634"/>
                <a:gd name="connsiteY8" fmla="*/ 120462 h 853501"/>
                <a:gd name="connsiteX9" fmla="*/ 498815 w 697634"/>
                <a:gd name="connsiteY9" fmla="*/ 55144 h 853501"/>
                <a:gd name="connsiteX10" fmla="*/ 489298 w 697634"/>
                <a:gd name="connsiteY10" fmla="*/ 55715 h 853501"/>
                <a:gd name="connsiteX11" fmla="*/ 409636 w 697634"/>
                <a:gd name="connsiteY11" fmla="*/ 0 h 853501"/>
                <a:gd name="connsiteX12" fmla="*/ 348820 w 697634"/>
                <a:gd name="connsiteY12" fmla="*/ 66554 h 853501"/>
                <a:gd name="connsiteX13" fmla="*/ 288003 w 697634"/>
                <a:gd name="connsiteY13" fmla="*/ 0 h 853501"/>
                <a:gd name="connsiteX14" fmla="*/ 208342 w 697634"/>
                <a:gd name="connsiteY14" fmla="*/ 55715 h 853501"/>
                <a:gd name="connsiteX15" fmla="*/ 198825 w 697634"/>
                <a:gd name="connsiteY15" fmla="*/ 55144 h 853501"/>
                <a:gd name="connsiteX16" fmla="*/ 115737 w 697634"/>
                <a:gd name="connsiteY16" fmla="*/ 120462 h 853501"/>
                <a:gd name="connsiteX17" fmla="*/ 30080 w 697634"/>
                <a:gd name="connsiteY17" fmla="*/ 246153 h 853501"/>
                <a:gd name="connsiteX18" fmla="*/ 20563 w 697634"/>
                <a:gd name="connsiteY18" fmla="*/ 341230 h 853501"/>
                <a:gd name="connsiteX19" fmla="*/ 5 w 697634"/>
                <a:gd name="connsiteY19" fmla="*/ 417291 h 853501"/>
                <a:gd name="connsiteX20" fmla="*/ 57110 w 697634"/>
                <a:gd name="connsiteY20" fmla="*/ 534425 h 853501"/>
                <a:gd name="connsiteX21" fmla="*/ 55397 w 697634"/>
                <a:gd name="connsiteY21" fmla="*/ 556007 h 853501"/>
                <a:gd name="connsiteX22" fmla="*/ 157233 w 697634"/>
                <a:gd name="connsiteY22" fmla="*/ 683695 h 853501"/>
                <a:gd name="connsiteX23" fmla="*/ 253455 w 697634"/>
                <a:gd name="connsiteY23" fmla="*/ 736273 h 853501"/>
                <a:gd name="connsiteX24" fmla="*/ 308275 w 697634"/>
                <a:gd name="connsiteY24" fmla="*/ 716402 h 853501"/>
                <a:gd name="connsiteX25" fmla="*/ 304373 w 697634"/>
                <a:gd name="connsiteY25" fmla="*/ 851790 h 853501"/>
                <a:gd name="connsiteX26" fmla="*/ 334829 w 697634"/>
                <a:gd name="connsiteY26" fmla="*/ 853502 h 853501"/>
                <a:gd name="connsiteX27" fmla="*/ 340064 w 697634"/>
                <a:gd name="connsiteY27" fmla="*/ 853502 h 853501"/>
                <a:gd name="connsiteX28" fmla="*/ 348534 w 697634"/>
                <a:gd name="connsiteY28" fmla="*/ 853502 h 853501"/>
                <a:gd name="connsiteX29" fmla="*/ 359575 w 697634"/>
                <a:gd name="connsiteY29" fmla="*/ 853502 h 853501"/>
                <a:gd name="connsiteX30" fmla="*/ 359575 w 697634"/>
                <a:gd name="connsiteY30" fmla="*/ 853502 h 853501"/>
                <a:gd name="connsiteX31" fmla="*/ 364714 w 697634"/>
                <a:gd name="connsiteY31" fmla="*/ 853502 h 853501"/>
                <a:gd name="connsiteX32" fmla="*/ 398215 w 697634"/>
                <a:gd name="connsiteY32" fmla="*/ 851315 h 853501"/>
                <a:gd name="connsiteX33" fmla="*/ 394599 w 697634"/>
                <a:gd name="connsiteY33" fmla="*/ 723247 h 853501"/>
                <a:gd name="connsiteX34" fmla="*/ 443138 w 697634"/>
                <a:gd name="connsiteY34" fmla="*/ 736463 h 853501"/>
                <a:gd name="connsiteX35" fmla="*/ 539264 w 697634"/>
                <a:gd name="connsiteY35" fmla="*/ 683885 h 853501"/>
                <a:gd name="connsiteX36" fmla="*/ 641291 w 697634"/>
                <a:gd name="connsiteY36" fmla="*/ 556198 h 853501"/>
                <a:gd name="connsiteX37" fmla="*/ 639578 w 697634"/>
                <a:gd name="connsiteY37" fmla="*/ 534615 h 853501"/>
                <a:gd name="connsiteX38" fmla="*/ 696968 w 697634"/>
                <a:gd name="connsiteY38" fmla="*/ 417101 h 85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97634" h="853501">
                  <a:moveTo>
                    <a:pt x="344822" y="673902"/>
                  </a:moveTo>
                  <a:cubicBezTo>
                    <a:pt x="346250" y="671716"/>
                    <a:pt x="347678" y="669529"/>
                    <a:pt x="349010" y="667247"/>
                  </a:cubicBezTo>
                  <a:cubicBezTo>
                    <a:pt x="350556" y="671153"/>
                    <a:pt x="352336" y="674963"/>
                    <a:pt x="354340" y="678656"/>
                  </a:cubicBezTo>
                  <a:lnTo>
                    <a:pt x="341777" y="678656"/>
                  </a:lnTo>
                  <a:cubicBezTo>
                    <a:pt x="342348" y="677135"/>
                    <a:pt x="343395" y="675519"/>
                    <a:pt x="344822" y="673902"/>
                  </a:cubicBezTo>
                  <a:close/>
                  <a:moveTo>
                    <a:pt x="697635" y="417196"/>
                  </a:moveTo>
                  <a:cubicBezTo>
                    <a:pt x="697666" y="390481"/>
                    <a:pt x="690605" y="364235"/>
                    <a:pt x="677172" y="341135"/>
                  </a:cubicBezTo>
                  <a:cubicBezTo>
                    <a:pt x="690446" y="309896"/>
                    <a:pt x="686858" y="274052"/>
                    <a:pt x="667655" y="246058"/>
                  </a:cubicBezTo>
                  <a:cubicBezTo>
                    <a:pt x="666277" y="191019"/>
                    <a:pt x="632767" y="141885"/>
                    <a:pt x="581998" y="120462"/>
                  </a:cubicBezTo>
                  <a:cubicBezTo>
                    <a:pt x="571948" y="82598"/>
                    <a:pt x="538019" y="55956"/>
                    <a:pt x="498815" y="55144"/>
                  </a:cubicBezTo>
                  <a:cubicBezTo>
                    <a:pt x="495634" y="55156"/>
                    <a:pt x="492457" y="55346"/>
                    <a:pt x="489298" y="55715"/>
                  </a:cubicBezTo>
                  <a:cubicBezTo>
                    <a:pt x="476520" y="22716"/>
                    <a:pt x="445047" y="704"/>
                    <a:pt x="409636" y="0"/>
                  </a:cubicBezTo>
                  <a:cubicBezTo>
                    <a:pt x="386033" y="0"/>
                    <a:pt x="359099" y="19015"/>
                    <a:pt x="348820" y="66554"/>
                  </a:cubicBezTo>
                  <a:cubicBezTo>
                    <a:pt x="334924" y="19966"/>
                    <a:pt x="311606" y="0"/>
                    <a:pt x="288003" y="0"/>
                  </a:cubicBezTo>
                  <a:cubicBezTo>
                    <a:pt x="252593" y="704"/>
                    <a:pt x="221119" y="22716"/>
                    <a:pt x="208342" y="55715"/>
                  </a:cubicBezTo>
                  <a:cubicBezTo>
                    <a:pt x="205183" y="55350"/>
                    <a:pt x="202005" y="55159"/>
                    <a:pt x="198825" y="55144"/>
                  </a:cubicBezTo>
                  <a:cubicBezTo>
                    <a:pt x="159656" y="55998"/>
                    <a:pt x="125777" y="82632"/>
                    <a:pt x="115737" y="120462"/>
                  </a:cubicBezTo>
                  <a:cubicBezTo>
                    <a:pt x="64953" y="141918"/>
                    <a:pt x="31445" y="191087"/>
                    <a:pt x="30080" y="246153"/>
                  </a:cubicBezTo>
                  <a:cubicBezTo>
                    <a:pt x="10894" y="274154"/>
                    <a:pt x="7307" y="309988"/>
                    <a:pt x="20563" y="341230"/>
                  </a:cubicBezTo>
                  <a:cubicBezTo>
                    <a:pt x="7092" y="364319"/>
                    <a:pt x="-2" y="390566"/>
                    <a:pt x="5" y="417291"/>
                  </a:cubicBezTo>
                  <a:cubicBezTo>
                    <a:pt x="-371" y="463114"/>
                    <a:pt x="20764" y="506467"/>
                    <a:pt x="57110" y="534425"/>
                  </a:cubicBezTo>
                  <a:cubicBezTo>
                    <a:pt x="55964" y="541562"/>
                    <a:pt x="55392" y="548779"/>
                    <a:pt x="55397" y="556007"/>
                  </a:cubicBezTo>
                  <a:cubicBezTo>
                    <a:pt x="55396" y="620279"/>
                    <a:pt x="99843" y="674378"/>
                    <a:pt x="157233" y="683695"/>
                  </a:cubicBezTo>
                  <a:cubicBezTo>
                    <a:pt x="178620" y="716049"/>
                    <a:pt x="214647" y="735735"/>
                    <a:pt x="253455" y="736273"/>
                  </a:cubicBezTo>
                  <a:cubicBezTo>
                    <a:pt x="273510" y="736356"/>
                    <a:pt x="292941" y="729313"/>
                    <a:pt x="308275" y="716402"/>
                  </a:cubicBezTo>
                  <a:lnTo>
                    <a:pt x="304373" y="851790"/>
                  </a:lnTo>
                  <a:cubicBezTo>
                    <a:pt x="314462" y="852646"/>
                    <a:pt x="324645" y="853312"/>
                    <a:pt x="334829" y="853502"/>
                  </a:cubicBezTo>
                  <a:lnTo>
                    <a:pt x="340064" y="853502"/>
                  </a:lnTo>
                  <a:lnTo>
                    <a:pt x="348534" y="853502"/>
                  </a:lnTo>
                  <a:cubicBezTo>
                    <a:pt x="352246" y="853502"/>
                    <a:pt x="355863" y="853502"/>
                    <a:pt x="359575" y="853502"/>
                  </a:cubicBezTo>
                  <a:lnTo>
                    <a:pt x="359575" y="853502"/>
                  </a:lnTo>
                  <a:lnTo>
                    <a:pt x="364714" y="853502"/>
                  </a:lnTo>
                  <a:cubicBezTo>
                    <a:pt x="375945" y="853502"/>
                    <a:pt x="387175" y="852456"/>
                    <a:pt x="398215" y="851315"/>
                  </a:cubicBezTo>
                  <a:lnTo>
                    <a:pt x="394599" y="723247"/>
                  </a:lnTo>
                  <a:cubicBezTo>
                    <a:pt x="409299" y="731922"/>
                    <a:pt x="426064" y="736486"/>
                    <a:pt x="443138" y="736463"/>
                  </a:cubicBezTo>
                  <a:cubicBezTo>
                    <a:pt x="481925" y="735944"/>
                    <a:pt x="517931" y="716250"/>
                    <a:pt x="539264" y="683885"/>
                  </a:cubicBezTo>
                  <a:cubicBezTo>
                    <a:pt x="596369" y="674378"/>
                    <a:pt x="641291" y="620469"/>
                    <a:pt x="641291" y="556198"/>
                  </a:cubicBezTo>
                  <a:cubicBezTo>
                    <a:pt x="641300" y="548969"/>
                    <a:pt x="640727" y="541752"/>
                    <a:pt x="639578" y="534615"/>
                  </a:cubicBezTo>
                  <a:cubicBezTo>
                    <a:pt x="676115" y="506616"/>
                    <a:pt x="697366" y="463100"/>
                    <a:pt x="696968" y="417101"/>
                  </a:cubicBezTo>
                  <a:close/>
                </a:path>
              </a:pathLst>
            </a:custGeom>
            <a:solidFill>
              <a:srgbClr val="E8A326"/>
            </a:solidFill>
            <a:ln w="9514" cap="flat">
              <a:noFill/>
              <a:prstDash val="solid"/>
              <a:miter/>
            </a:ln>
          </p:spPr>
          <p:txBody>
            <a:bodyPr rtlCol="0" anchor="ctr"/>
            <a:lstStyle/>
            <a:p>
              <a:endParaRPr lang="nl-NL"/>
            </a:p>
          </p:txBody>
        </p:sp>
        <p:sp>
          <p:nvSpPr>
            <p:cNvPr id="55" name="Vrije vorm 54">
              <a:extLst>
                <a:ext uri="{FF2B5EF4-FFF2-40B4-BE49-F238E27FC236}">
                  <a16:creationId xmlns:a16="http://schemas.microsoft.com/office/drawing/2014/main" id="{57CE87C4-2FCF-7240-A116-F6BD4684EFC6}"/>
                </a:ext>
              </a:extLst>
            </p:cNvPr>
            <p:cNvSpPr/>
            <p:nvPr/>
          </p:nvSpPr>
          <p:spPr>
            <a:xfrm>
              <a:off x="10436686" y="-1453435"/>
              <a:ext cx="15096" cy="15081"/>
            </a:xfrm>
            <a:custGeom>
              <a:avLst/>
              <a:gdLst>
                <a:gd name="connsiteX0" fmla="*/ 10469 w 21128"/>
                <a:gd name="connsiteY0" fmla="*/ 21107 h 21106"/>
                <a:gd name="connsiteX1" fmla="*/ 21128 w 21128"/>
                <a:gd name="connsiteY1" fmla="*/ 10649 h 21106"/>
                <a:gd name="connsiteX2" fmla="*/ 10660 w 21128"/>
                <a:gd name="connsiteY2" fmla="*/ 0 h 21106"/>
                <a:gd name="connsiteX3" fmla="*/ 0 w 21128"/>
                <a:gd name="connsiteY3" fmla="*/ 10458 h 21106"/>
                <a:gd name="connsiteX4" fmla="*/ 0 w 21128"/>
                <a:gd name="connsiteY4" fmla="*/ 10553 h 21106"/>
                <a:gd name="connsiteX5" fmla="*/ 10469 w 21128"/>
                <a:gd name="connsiteY5" fmla="*/ 21107 h 21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28" h="21106">
                  <a:moveTo>
                    <a:pt x="10469" y="21107"/>
                  </a:moveTo>
                  <a:cubicBezTo>
                    <a:pt x="16304" y="21159"/>
                    <a:pt x="21076" y="16477"/>
                    <a:pt x="21128" y="10649"/>
                  </a:cubicBezTo>
                  <a:cubicBezTo>
                    <a:pt x="21181" y="4820"/>
                    <a:pt x="16494" y="53"/>
                    <a:pt x="10660" y="0"/>
                  </a:cubicBezTo>
                  <a:cubicBezTo>
                    <a:pt x="4825" y="-52"/>
                    <a:pt x="53" y="4630"/>
                    <a:pt x="0" y="10458"/>
                  </a:cubicBezTo>
                  <a:cubicBezTo>
                    <a:pt x="0" y="10490"/>
                    <a:pt x="0" y="10522"/>
                    <a:pt x="0" y="10553"/>
                  </a:cubicBezTo>
                  <a:cubicBezTo>
                    <a:pt x="0" y="16345"/>
                    <a:pt x="4672" y="21054"/>
                    <a:pt x="10469" y="21107"/>
                  </a:cubicBezTo>
                  <a:close/>
                </a:path>
              </a:pathLst>
            </a:custGeom>
            <a:solidFill>
              <a:srgbClr val="FFFFFF"/>
            </a:solidFill>
            <a:ln w="3330" cap="flat">
              <a:solidFill>
                <a:srgbClr val="E2A22E"/>
              </a:solidFill>
              <a:prstDash val="solid"/>
              <a:miter/>
            </a:ln>
          </p:spPr>
          <p:txBody>
            <a:bodyPr rtlCol="0" anchor="ctr"/>
            <a:lstStyle/>
            <a:p>
              <a:endParaRPr lang="nl-NL"/>
            </a:p>
          </p:txBody>
        </p:sp>
        <p:sp>
          <p:nvSpPr>
            <p:cNvPr id="56" name="Vrije vorm 55">
              <a:extLst>
                <a:ext uri="{FF2B5EF4-FFF2-40B4-BE49-F238E27FC236}">
                  <a16:creationId xmlns:a16="http://schemas.microsoft.com/office/drawing/2014/main" id="{6BBD6477-652A-7847-B6AF-B50262837916}"/>
                </a:ext>
              </a:extLst>
            </p:cNvPr>
            <p:cNvSpPr/>
            <p:nvPr/>
          </p:nvSpPr>
          <p:spPr>
            <a:xfrm>
              <a:off x="10648790" y="-1543243"/>
              <a:ext cx="15096" cy="15081"/>
            </a:xfrm>
            <a:custGeom>
              <a:avLst/>
              <a:gdLst>
                <a:gd name="connsiteX0" fmla="*/ 10564 w 21128"/>
                <a:gd name="connsiteY0" fmla="*/ 21107 h 21106"/>
                <a:gd name="connsiteX1" fmla="*/ 21129 w 21128"/>
                <a:gd name="connsiteY1" fmla="*/ 10553 h 21106"/>
                <a:gd name="connsiteX2" fmla="*/ 10564 w 21128"/>
                <a:gd name="connsiteY2" fmla="*/ 0 h 21106"/>
                <a:gd name="connsiteX3" fmla="*/ 0 w 21128"/>
                <a:gd name="connsiteY3" fmla="*/ 10553 h 21106"/>
                <a:gd name="connsiteX4" fmla="*/ 10564 w 21128"/>
                <a:gd name="connsiteY4" fmla="*/ 21107 h 21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28" h="21106">
                  <a:moveTo>
                    <a:pt x="10564" y="21107"/>
                  </a:moveTo>
                  <a:cubicBezTo>
                    <a:pt x="16399" y="21107"/>
                    <a:pt x="21129" y="16382"/>
                    <a:pt x="21129" y="10553"/>
                  </a:cubicBezTo>
                  <a:cubicBezTo>
                    <a:pt x="21129" y="4725"/>
                    <a:pt x="16399" y="0"/>
                    <a:pt x="10564" y="0"/>
                  </a:cubicBezTo>
                  <a:cubicBezTo>
                    <a:pt x="4730" y="0"/>
                    <a:pt x="0" y="4725"/>
                    <a:pt x="0" y="10553"/>
                  </a:cubicBezTo>
                  <a:cubicBezTo>
                    <a:pt x="0" y="16382"/>
                    <a:pt x="4730" y="21107"/>
                    <a:pt x="10564" y="21107"/>
                  </a:cubicBezTo>
                  <a:close/>
                </a:path>
              </a:pathLst>
            </a:custGeom>
            <a:solidFill>
              <a:srgbClr val="FFFFFF"/>
            </a:solidFill>
            <a:ln w="3330" cap="flat">
              <a:solidFill>
                <a:srgbClr val="E2A22E"/>
              </a:solidFill>
              <a:prstDash val="solid"/>
              <a:miter/>
            </a:ln>
          </p:spPr>
          <p:txBody>
            <a:bodyPr rtlCol="0" anchor="ctr"/>
            <a:lstStyle/>
            <a:p>
              <a:endParaRPr lang="nl-NL"/>
            </a:p>
          </p:txBody>
        </p:sp>
        <p:sp>
          <p:nvSpPr>
            <p:cNvPr id="57" name="Vrije vorm 56">
              <a:extLst>
                <a:ext uri="{FF2B5EF4-FFF2-40B4-BE49-F238E27FC236}">
                  <a16:creationId xmlns:a16="http://schemas.microsoft.com/office/drawing/2014/main" id="{046529FB-4822-CA45-84B5-BD560C031848}"/>
                </a:ext>
              </a:extLst>
            </p:cNvPr>
            <p:cNvSpPr/>
            <p:nvPr/>
          </p:nvSpPr>
          <p:spPr>
            <a:xfrm>
              <a:off x="10781534" y="-1371779"/>
              <a:ext cx="15096" cy="15081"/>
            </a:xfrm>
            <a:custGeom>
              <a:avLst/>
              <a:gdLst>
                <a:gd name="connsiteX0" fmla="*/ 0 w 21128"/>
                <a:gd name="connsiteY0" fmla="*/ 10554 h 21106"/>
                <a:gd name="connsiteX1" fmla="*/ 10565 w 21128"/>
                <a:gd name="connsiteY1" fmla="*/ 21107 h 21106"/>
                <a:gd name="connsiteX2" fmla="*/ 21129 w 21128"/>
                <a:gd name="connsiteY2" fmla="*/ 10553 h 21106"/>
                <a:gd name="connsiteX3" fmla="*/ 10564 w 21128"/>
                <a:gd name="connsiteY3" fmla="*/ 0 h 21106"/>
                <a:gd name="connsiteX4" fmla="*/ 10469 w 21128"/>
                <a:gd name="connsiteY4" fmla="*/ 0 h 21106"/>
                <a:gd name="connsiteX5" fmla="*/ 0 w 21128"/>
                <a:gd name="connsiteY5" fmla="*/ 10554 h 21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28" h="21106">
                  <a:moveTo>
                    <a:pt x="0" y="10554"/>
                  </a:moveTo>
                  <a:cubicBezTo>
                    <a:pt x="0" y="16382"/>
                    <a:pt x="4730" y="21107"/>
                    <a:pt x="10565" y="21107"/>
                  </a:cubicBezTo>
                  <a:cubicBezTo>
                    <a:pt x="16399" y="21107"/>
                    <a:pt x="21129" y="16382"/>
                    <a:pt x="21129" y="10553"/>
                  </a:cubicBezTo>
                  <a:cubicBezTo>
                    <a:pt x="21128" y="4725"/>
                    <a:pt x="16399" y="0"/>
                    <a:pt x="10564" y="0"/>
                  </a:cubicBezTo>
                  <a:cubicBezTo>
                    <a:pt x="10532" y="0"/>
                    <a:pt x="10501" y="0"/>
                    <a:pt x="10469" y="0"/>
                  </a:cubicBezTo>
                  <a:cubicBezTo>
                    <a:pt x="4672" y="53"/>
                    <a:pt x="0" y="4762"/>
                    <a:pt x="0" y="10554"/>
                  </a:cubicBezTo>
                  <a:close/>
                </a:path>
              </a:pathLst>
            </a:custGeom>
            <a:solidFill>
              <a:srgbClr val="FFFFFF"/>
            </a:solidFill>
            <a:ln w="3330" cap="flat">
              <a:solidFill>
                <a:srgbClr val="E2A22E"/>
              </a:solidFill>
              <a:prstDash val="solid"/>
              <a:miter/>
            </a:ln>
          </p:spPr>
          <p:txBody>
            <a:bodyPr rtlCol="0" anchor="ctr"/>
            <a:lstStyle/>
            <a:p>
              <a:endParaRPr lang="nl-NL"/>
            </a:p>
          </p:txBody>
        </p:sp>
        <p:sp>
          <p:nvSpPr>
            <p:cNvPr id="58" name="Vrije vorm 57">
              <a:extLst>
                <a:ext uri="{FF2B5EF4-FFF2-40B4-BE49-F238E27FC236}">
                  <a16:creationId xmlns:a16="http://schemas.microsoft.com/office/drawing/2014/main" id="{1C84C109-53A1-824E-821F-8BD685BED61F}"/>
                </a:ext>
              </a:extLst>
            </p:cNvPr>
            <p:cNvSpPr/>
            <p:nvPr/>
          </p:nvSpPr>
          <p:spPr>
            <a:xfrm>
              <a:off x="10754400" y="-1487469"/>
              <a:ext cx="15096" cy="15081"/>
            </a:xfrm>
            <a:custGeom>
              <a:avLst/>
              <a:gdLst>
                <a:gd name="connsiteX0" fmla="*/ 10564 w 21128"/>
                <a:gd name="connsiteY0" fmla="*/ 21107 h 21106"/>
                <a:gd name="connsiteX1" fmla="*/ 21129 w 21128"/>
                <a:gd name="connsiteY1" fmla="*/ 10553 h 21106"/>
                <a:gd name="connsiteX2" fmla="*/ 10564 w 21128"/>
                <a:gd name="connsiteY2" fmla="*/ 0 h 21106"/>
                <a:gd name="connsiteX3" fmla="*/ 0 w 21128"/>
                <a:gd name="connsiteY3" fmla="*/ 10553 h 21106"/>
                <a:gd name="connsiteX4" fmla="*/ 10564 w 21128"/>
                <a:gd name="connsiteY4" fmla="*/ 21107 h 21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28" h="21106">
                  <a:moveTo>
                    <a:pt x="10564" y="21107"/>
                  </a:moveTo>
                  <a:cubicBezTo>
                    <a:pt x="16399" y="21107"/>
                    <a:pt x="21129" y="16382"/>
                    <a:pt x="21129" y="10553"/>
                  </a:cubicBezTo>
                  <a:cubicBezTo>
                    <a:pt x="21129" y="4725"/>
                    <a:pt x="16399" y="0"/>
                    <a:pt x="10564" y="0"/>
                  </a:cubicBezTo>
                  <a:cubicBezTo>
                    <a:pt x="4730" y="0"/>
                    <a:pt x="0" y="4725"/>
                    <a:pt x="0" y="10553"/>
                  </a:cubicBezTo>
                  <a:cubicBezTo>
                    <a:pt x="0" y="16382"/>
                    <a:pt x="4730" y="21107"/>
                    <a:pt x="10564" y="21107"/>
                  </a:cubicBezTo>
                  <a:close/>
                </a:path>
              </a:pathLst>
            </a:custGeom>
            <a:solidFill>
              <a:srgbClr val="FFFFFF"/>
            </a:solidFill>
            <a:ln w="3330" cap="flat">
              <a:solidFill>
                <a:srgbClr val="E2A22E"/>
              </a:solidFill>
              <a:prstDash val="solid"/>
              <a:miter/>
            </a:ln>
          </p:spPr>
          <p:txBody>
            <a:bodyPr rtlCol="0" anchor="ctr"/>
            <a:lstStyle/>
            <a:p>
              <a:endParaRPr lang="nl-NL"/>
            </a:p>
          </p:txBody>
        </p:sp>
        <p:sp>
          <p:nvSpPr>
            <p:cNvPr id="59" name="Vrije vorm 58">
              <a:extLst>
                <a:ext uri="{FF2B5EF4-FFF2-40B4-BE49-F238E27FC236}">
                  <a16:creationId xmlns:a16="http://schemas.microsoft.com/office/drawing/2014/main" id="{9D3AFB4A-6AE0-2F40-97F7-60B460C159E2}"/>
                </a:ext>
              </a:extLst>
            </p:cNvPr>
            <p:cNvSpPr/>
            <p:nvPr/>
          </p:nvSpPr>
          <p:spPr>
            <a:xfrm>
              <a:off x="10719854" y="-1525785"/>
              <a:ext cx="15096" cy="15081"/>
            </a:xfrm>
            <a:custGeom>
              <a:avLst/>
              <a:gdLst>
                <a:gd name="connsiteX0" fmla="*/ 10564 w 21128"/>
                <a:gd name="connsiteY0" fmla="*/ 21107 h 21106"/>
                <a:gd name="connsiteX1" fmla="*/ 21129 w 21128"/>
                <a:gd name="connsiteY1" fmla="*/ 10553 h 21106"/>
                <a:gd name="connsiteX2" fmla="*/ 10564 w 21128"/>
                <a:gd name="connsiteY2" fmla="*/ 0 h 21106"/>
                <a:gd name="connsiteX3" fmla="*/ 0 w 21128"/>
                <a:gd name="connsiteY3" fmla="*/ 10553 h 21106"/>
                <a:gd name="connsiteX4" fmla="*/ 10564 w 21128"/>
                <a:gd name="connsiteY4" fmla="*/ 21107 h 21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28" h="21106">
                  <a:moveTo>
                    <a:pt x="10564" y="21107"/>
                  </a:moveTo>
                  <a:cubicBezTo>
                    <a:pt x="16399" y="21107"/>
                    <a:pt x="21129" y="16382"/>
                    <a:pt x="21129" y="10553"/>
                  </a:cubicBezTo>
                  <a:cubicBezTo>
                    <a:pt x="21129" y="4725"/>
                    <a:pt x="16399" y="0"/>
                    <a:pt x="10564" y="0"/>
                  </a:cubicBezTo>
                  <a:cubicBezTo>
                    <a:pt x="4730" y="0"/>
                    <a:pt x="0" y="4725"/>
                    <a:pt x="0" y="10553"/>
                  </a:cubicBezTo>
                  <a:cubicBezTo>
                    <a:pt x="0" y="16382"/>
                    <a:pt x="4730" y="21107"/>
                    <a:pt x="10564" y="21107"/>
                  </a:cubicBezTo>
                  <a:close/>
                </a:path>
              </a:pathLst>
            </a:custGeom>
            <a:solidFill>
              <a:srgbClr val="FFFFFF"/>
            </a:solidFill>
            <a:ln w="3330" cap="flat">
              <a:solidFill>
                <a:srgbClr val="E2A22E"/>
              </a:solidFill>
              <a:prstDash val="solid"/>
              <a:miter/>
            </a:ln>
          </p:spPr>
          <p:txBody>
            <a:bodyPr rtlCol="0" anchor="ctr"/>
            <a:lstStyle/>
            <a:p>
              <a:endParaRPr lang="nl-NL"/>
            </a:p>
          </p:txBody>
        </p:sp>
        <p:sp>
          <p:nvSpPr>
            <p:cNvPr id="60" name="Vrije vorm 59">
              <a:extLst>
                <a:ext uri="{FF2B5EF4-FFF2-40B4-BE49-F238E27FC236}">
                  <a16:creationId xmlns:a16="http://schemas.microsoft.com/office/drawing/2014/main" id="{B48D75D8-CEA6-0040-BC6C-EB246435ECB6}"/>
                </a:ext>
              </a:extLst>
            </p:cNvPr>
            <p:cNvSpPr/>
            <p:nvPr/>
          </p:nvSpPr>
          <p:spPr>
            <a:xfrm>
              <a:off x="10731619" y="-1537537"/>
              <a:ext cx="15096" cy="15081"/>
            </a:xfrm>
            <a:custGeom>
              <a:avLst/>
              <a:gdLst>
                <a:gd name="connsiteX0" fmla="*/ 10564 w 21128"/>
                <a:gd name="connsiteY0" fmla="*/ 21107 h 21106"/>
                <a:gd name="connsiteX1" fmla="*/ 21129 w 21128"/>
                <a:gd name="connsiteY1" fmla="*/ 10553 h 21106"/>
                <a:gd name="connsiteX2" fmla="*/ 10564 w 21128"/>
                <a:gd name="connsiteY2" fmla="*/ 0 h 21106"/>
                <a:gd name="connsiteX3" fmla="*/ 0 w 21128"/>
                <a:gd name="connsiteY3" fmla="*/ 10553 h 21106"/>
                <a:gd name="connsiteX4" fmla="*/ 10564 w 21128"/>
                <a:gd name="connsiteY4" fmla="*/ 21107 h 21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28" h="21106">
                  <a:moveTo>
                    <a:pt x="10564" y="21107"/>
                  </a:moveTo>
                  <a:cubicBezTo>
                    <a:pt x="16399" y="21107"/>
                    <a:pt x="21129" y="16382"/>
                    <a:pt x="21129" y="10553"/>
                  </a:cubicBezTo>
                  <a:cubicBezTo>
                    <a:pt x="21129" y="4725"/>
                    <a:pt x="16399" y="0"/>
                    <a:pt x="10564" y="0"/>
                  </a:cubicBezTo>
                  <a:cubicBezTo>
                    <a:pt x="4730" y="0"/>
                    <a:pt x="0" y="4725"/>
                    <a:pt x="0" y="10553"/>
                  </a:cubicBezTo>
                  <a:cubicBezTo>
                    <a:pt x="0" y="16382"/>
                    <a:pt x="4730" y="21107"/>
                    <a:pt x="10564" y="21107"/>
                  </a:cubicBezTo>
                  <a:close/>
                </a:path>
              </a:pathLst>
            </a:custGeom>
            <a:solidFill>
              <a:srgbClr val="FFFFFF"/>
            </a:solidFill>
            <a:ln w="3330" cap="flat">
              <a:solidFill>
                <a:srgbClr val="E2A22E"/>
              </a:solidFill>
              <a:prstDash val="solid"/>
              <a:miter/>
            </a:ln>
          </p:spPr>
          <p:txBody>
            <a:bodyPr rtlCol="0" anchor="ctr"/>
            <a:lstStyle/>
            <a:p>
              <a:endParaRPr lang="nl-NL"/>
            </a:p>
          </p:txBody>
        </p:sp>
        <p:sp>
          <p:nvSpPr>
            <p:cNvPr id="61" name="Vrije vorm 60">
              <a:extLst>
                <a:ext uri="{FF2B5EF4-FFF2-40B4-BE49-F238E27FC236}">
                  <a16:creationId xmlns:a16="http://schemas.microsoft.com/office/drawing/2014/main" id="{55A61C73-8633-714C-89A6-352C3B653406}"/>
                </a:ext>
              </a:extLst>
            </p:cNvPr>
            <p:cNvSpPr/>
            <p:nvPr/>
          </p:nvSpPr>
          <p:spPr>
            <a:xfrm>
              <a:off x="10515571" y="-1512605"/>
              <a:ext cx="15096" cy="15081"/>
            </a:xfrm>
            <a:custGeom>
              <a:avLst/>
              <a:gdLst>
                <a:gd name="connsiteX0" fmla="*/ 10564 w 21128"/>
                <a:gd name="connsiteY0" fmla="*/ 21107 h 21106"/>
                <a:gd name="connsiteX1" fmla="*/ 21129 w 21128"/>
                <a:gd name="connsiteY1" fmla="*/ 10553 h 21106"/>
                <a:gd name="connsiteX2" fmla="*/ 10564 w 21128"/>
                <a:gd name="connsiteY2" fmla="*/ 0 h 21106"/>
                <a:gd name="connsiteX3" fmla="*/ 0 w 21128"/>
                <a:gd name="connsiteY3" fmla="*/ 10553 h 21106"/>
                <a:gd name="connsiteX4" fmla="*/ 10564 w 21128"/>
                <a:gd name="connsiteY4" fmla="*/ 21107 h 21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28" h="21106">
                  <a:moveTo>
                    <a:pt x="10564" y="21107"/>
                  </a:moveTo>
                  <a:cubicBezTo>
                    <a:pt x="16399" y="21107"/>
                    <a:pt x="21129" y="16382"/>
                    <a:pt x="21129" y="10553"/>
                  </a:cubicBezTo>
                  <a:cubicBezTo>
                    <a:pt x="21129" y="4725"/>
                    <a:pt x="16399" y="0"/>
                    <a:pt x="10564" y="0"/>
                  </a:cubicBezTo>
                  <a:cubicBezTo>
                    <a:pt x="4730" y="0"/>
                    <a:pt x="0" y="4725"/>
                    <a:pt x="0" y="10553"/>
                  </a:cubicBezTo>
                  <a:cubicBezTo>
                    <a:pt x="0" y="16382"/>
                    <a:pt x="4730" y="21107"/>
                    <a:pt x="10564" y="21107"/>
                  </a:cubicBezTo>
                  <a:close/>
                </a:path>
              </a:pathLst>
            </a:custGeom>
            <a:solidFill>
              <a:srgbClr val="FFFFFF"/>
            </a:solidFill>
            <a:ln w="3330" cap="flat">
              <a:solidFill>
                <a:srgbClr val="E2A22E"/>
              </a:solidFill>
              <a:prstDash val="solid"/>
              <a:miter/>
            </a:ln>
          </p:spPr>
          <p:txBody>
            <a:bodyPr rtlCol="0" anchor="ctr"/>
            <a:lstStyle/>
            <a:p>
              <a:endParaRPr lang="nl-NL"/>
            </a:p>
          </p:txBody>
        </p:sp>
        <p:sp>
          <p:nvSpPr>
            <p:cNvPr id="62" name="Vrije vorm 61">
              <a:extLst>
                <a:ext uri="{FF2B5EF4-FFF2-40B4-BE49-F238E27FC236}">
                  <a16:creationId xmlns:a16="http://schemas.microsoft.com/office/drawing/2014/main" id="{4B4465E6-89D8-1E44-8791-EE78A8A7961A}"/>
                </a:ext>
              </a:extLst>
            </p:cNvPr>
            <p:cNvSpPr/>
            <p:nvPr/>
          </p:nvSpPr>
          <p:spPr>
            <a:xfrm>
              <a:off x="10533116" y="-1504249"/>
              <a:ext cx="15096" cy="15081"/>
            </a:xfrm>
            <a:custGeom>
              <a:avLst/>
              <a:gdLst>
                <a:gd name="connsiteX0" fmla="*/ 21129 w 21128"/>
                <a:gd name="connsiteY0" fmla="*/ 10553 h 21106"/>
                <a:gd name="connsiteX1" fmla="*/ 10564 w 21128"/>
                <a:gd name="connsiteY1" fmla="*/ 21107 h 21106"/>
                <a:gd name="connsiteX2" fmla="*/ 0 w 21128"/>
                <a:gd name="connsiteY2" fmla="*/ 10553 h 21106"/>
                <a:gd name="connsiteX3" fmla="*/ 10564 w 21128"/>
                <a:gd name="connsiteY3" fmla="*/ 0 h 21106"/>
                <a:gd name="connsiteX4" fmla="*/ 21129 w 21128"/>
                <a:gd name="connsiteY4" fmla="*/ 10553 h 21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28" h="21106">
                  <a:moveTo>
                    <a:pt x="21129" y="10553"/>
                  </a:moveTo>
                  <a:cubicBezTo>
                    <a:pt x="21129" y="16382"/>
                    <a:pt x="16399" y="21107"/>
                    <a:pt x="10564" y="21107"/>
                  </a:cubicBezTo>
                  <a:cubicBezTo>
                    <a:pt x="4730" y="21107"/>
                    <a:pt x="0" y="16382"/>
                    <a:pt x="0" y="10553"/>
                  </a:cubicBezTo>
                  <a:cubicBezTo>
                    <a:pt x="0" y="4725"/>
                    <a:pt x="4730" y="0"/>
                    <a:pt x="10564" y="0"/>
                  </a:cubicBezTo>
                  <a:cubicBezTo>
                    <a:pt x="16399" y="0"/>
                    <a:pt x="21129" y="4725"/>
                    <a:pt x="21129" y="10553"/>
                  </a:cubicBezTo>
                  <a:close/>
                </a:path>
              </a:pathLst>
            </a:custGeom>
            <a:solidFill>
              <a:srgbClr val="FFFFFF"/>
            </a:solidFill>
            <a:ln w="3330" cap="flat">
              <a:solidFill>
                <a:srgbClr val="E2A22E"/>
              </a:solidFill>
              <a:prstDash val="solid"/>
              <a:miter/>
            </a:ln>
          </p:spPr>
          <p:txBody>
            <a:bodyPr rtlCol="0" anchor="ctr"/>
            <a:lstStyle/>
            <a:p>
              <a:endParaRPr lang="nl-NL"/>
            </a:p>
          </p:txBody>
        </p:sp>
        <p:sp>
          <p:nvSpPr>
            <p:cNvPr id="63" name="Vrije vorm 62">
              <a:extLst>
                <a:ext uri="{FF2B5EF4-FFF2-40B4-BE49-F238E27FC236}">
                  <a16:creationId xmlns:a16="http://schemas.microsoft.com/office/drawing/2014/main" id="{C4DC118C-0773-3D46-A17C-FA1D0D4598DE}"/>
                </a:ext>
              </a:extLst>
            </p:cNvPr>
            <p:cNvSpPr/>
            <p:nvPr/>
          </p:nvSpPr>
          <p:spPr>
            <a:xfrm>
              <a:off x="10704077" y="-1312948"/>
              <a:ext cx="15096" cy="15081"/>
            </a:xfrm>
            <a:custGeom>
              <a:avLst/>
              <a:gdLst>
                <a:gd name="connsiteX0" fmla="*/ 21129 w 21128"/>
                <a:gd name="connsiteY0" fmla="*/ 10553 h 21106"/>
                <a:gd name="connsiteX1" fmla="*/ 10564 w 21128"/>
                <a:gd name="connsiteY1" fmla="*/ 0 h 21106"/>
                <a:gd name="connsiteX2" fmla="*/ 0 w 21128"/>
                <a:gd name="connsiteY2" fmla="*/ 10553 h 21106"/>
                <a:gd name="connsiteX3" fmla="*/ 10564 w 21128"/>
                <a:gd name="connsiteY3" fmla="*/ 21107 h 21106"/>
                <a:gd name="connsiteX4" fmla="*/ 21129 w 21128"/>
                <a:gd name="connsiteY4" fmla="*/ 10553 h 21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28" h="21106">
                  <a:moveTo>
                    <a:pt x="21129" y="10553"/>
                  </a:moveTo>
                  <a:cubicBezTo>
                    <a:pt x="21129" y="4725"/>
                    <a:pt x="16399" y="0"/>
                    <a:pt x="10564" y="0"/>
                  </a:cubicBezTo>
                  <a:cubicBezTo>
                    <a:pt x="4730" y="0"/>
                    <a:pt x="0" y="4725"/>
                    <a:pt x="0" y="10553"/>
                  </a:cubicBezTo>
                  <a:cubicBezTo>
                    <a:pt x="0" y="16382"/>
                    <a:pt x="4730" y="21107"/>
                    <a:pt x="10564" y="21107"/>
                  </a:cubicBezTo>
                  <a:cubicBezTo>
                    <a:pt x="16399" y="21107"/>
                    <a:pt x="21129" y="16382"/>
                    <a:pt x="21129" y="10553"/>
                  </a:cubicBezTo>
                  <a:close/>
                </a:path>
              </a:pathLst>
            </a:custGeom>
            <a:solidFill>
              <a:srgbClr val="FFFFFF"/>
            </a:solidFill>
            <a:ln w="3330" cap="flat">
              <a:solidFill>
                <a:srgbClr val="E2A22E"/>
              </a:solidFill>
              <a:prstDash val="solid"/>
              <a:miter/>
            </a:ln>
          </p:spPr>
          <p:txBody>
            <a:bodyPr rtlCol="0" anchor="ctr"/>
            <a:lstStyle/>
            <a:p>
              <a:endParaRPr lang="nl-NL"/>
            </a:p>
          </p:txBody>
        </p:sp>
        <p:sp>
          <p:nvSpPr>
            <p:cNvPr id="64" name="Vrije vorm 63">
              <a:extLst>
                <a:ext uri="{FF2B5EF4-FFF2-40B4-BE49-F238E27FC236}">
                  <a16:creationId xmlns:a16="http://schemas.microsoft.com/office/drawing/2014/main" id="{A3C43E0A-6AFE-5543-ACA0-68DD69D7A7AC}"/>
                </a:ext>
              </a:extLst>
            </p:cNvPr>
            <p:cNvSpPr/>
            <p:nvPr/>
          </p:nvSpPr>
          <p:spPr>
            <a:xfrm>
              <a:off x="10412961" y="-1568515"/>
              <a:ext cx="409873" cy="550612"/>
            </a:xfrm>
            <a:custGeom>
              <a:avLst/>
              <a:gdLst>
                <a:gd name="connsiteX0" fmla="*/ 571228 w 573638"/>
                <a:gd name="connsiteY0" fmla="*/ 230370 h 770609"/>
                <a:gd name="connsiteX1" fmla="*/ 571228 w 573638"/>
                <a:gd name="connsiteY1" fmla="*/ 230370 h 770609"/>
                <a:gd name="connsiteX2" fmla="*/ 558979 w 573638"/>
                <a:gd name="connsiteY2" fmla="*/ 230341 h 770609"/>
                <a:gd name="connsiteX3" fmla="*/ 558950 w 573638"/>
                <a:gd name="connsiteY3" fmla="*/ 230370 h 770609"/>
                <a:gd name="connsiteX4" fmla="*/ 538868 w 573638"/>
                <a:gd name="connsiteY4" fmla="*/ 250432 h 770609"/>
                <a:gd name="connsiteX5" fmla="*/ 528494 w 573638"/>
                <a:gd name="connsiteY5" fmla="*/ 240163 h 770609"/>
                <a:gd name="connsiteX6" fmla="*/ 544388 w 573638"/>
                <a:gd name="connsiteY6" fmla="*/ 224190 h 770609"/>
                <a:gd name="connsiteX7" fmla="*/ 546863 w 573638"/>
                <a:gd name="connsiteY7" fmla="*/ 218010 h 770609"/>
                <a:gd name="connsiteX8" fmla="*/ 546863 w 573638"/>
                <a:gd name="connsiteY8" fmla="*/ 203749 h 770609"/>
                <a:gd name="connsiteX9" fmla="*/ 544388 w 573638"/>
                <a:gd name="connsiteY9" fmla="*/ 197664 h 770609"/>
                <a:gd name="connsiteX10" fmla="*/ 534205 w 573638"/>
                <a:gd name="connsiteY10" fmla="*/ 187491 h 770609"/>
                <a:gd name="connsiteX11" fmla="*/ 528113 w 573638"/>
                <a:gd name="connsiteY11" fmla="*/ 184924 h 770609"/>
                <a:gd name="connsiteX12" fmla="*/ 528113 w 573638"/>
                <a:gd name="connsiteY12" fmla="*/ 184924 h 770609"/>
                <a:gd name="connsiteX13" fmla="*/ 519327 w 573638"/>
                <a:gd name="connsiteY13" fmla="*/ 193449 h 770609"/>
                <a:gd name="connsiteX14" fmla="*/ 521927 w 573638"/>
                <a:gd name="connsiteY14" fmla="*/ 199756 h 770609"/>
                <a:gd name="connsiteX15" fmla="*/ 529541 w 573638"/>
                <a:gd name="connsiteY15" fmla="*/ 207362 h 770609"/>
                <a:gd name="connsiteX16" fmla="*/ 529541 w 573638"/>
                <a:gd name="connsiteY16" fmla="*/ 214683 h 770609"/>
                <a:gd name="connsiteX17" fmla="*/ 496420 w 573638"/>
                <a:gd name="connsiteY17" fmla="*/ 247769 h 770609"/>
                <a:gd name="connsiteX18" fmla="*/ 496420 w 573638"/>
                <a:gd name="connsiteY18" fmla="*/ 191864 h 770609"/>
                <a:gd name="connsiteX19" fmla="*/ 516788 w 573638"/>
                <a:gd name="connsiteY19" fmla="*/ 171518 h 770609"/>
                <a:gd name="connsiteX20" fmla="*/ 519358 w 573638"/>
                <a:gd name="connsiteY20" fmla="*/ 165338 h 770609"/>
                <a:gd name="connsiteX21" fmla="*/ 519357 w 573638"/>
                <a:gd name="connsiteY21" fmla="*/ 145657 h 770609"/>
                <a:gd name="connsiteX22" fmla="*/ 509737 w 573638"/>
                <a:gd name="connsiteY22" fmla="*/ 137868 h 770609"/>
                <a:gd name="connsiteX23" fmla="*/ 501940 w 573638"/>
                <a:gd name="connsiteY23" fmla="*/ 145657 h 770609"/>
                <a:gd name="connsiteX24" fmla="*/ 501940 w 573638"/>
                <a:gd name="connsiteY24" fmla="*/ 161820 h 770609"/>
                <a:gd name="connsiteX25" fmla="*/ 496516 w 573638"/>
                <a:gd name="connsiteY25" fmla="*/ 167240 h 770609"/>
                <a:gd name="connsiteX26" fmla="*/ 496516 w 573638"/>
                <a:gd name="connsiteY26" fmla="*/ 148795 h 770609"/>
                <a:gd name="connsiteX27" fmla="*/ 486895 w 573638"/>
                <a:gd name="connsiteY27" fmla="*/ 141006 h 770609"/>
                <a:gd name="connsiteX28" fmla="*/ 479099 w 573638"/>
                <a:gd name="connsiteY28" fmla="*/ 148795 h 770609"/>
                <a:gd name="connsiteX29" fmla="*/ 479099 w 573638"/>
                <a:gd name="connsiteY29" fmla="*/ 157637 h 770609"/>
                <a:gd name="connsiteX30" fmla="*/ 470247 w 573638"/>
                <a:gd name="connsiteY30" fmla="*/ 148890 h 770609"/>
                <a:gd name="connsiteX31" fmla="*/ 470247 w 573638"/>
                <a:gd name="connsiteY31" fmla="*/ 115803 h 770609"/>
                <a:gd name="connsiteX32" fmla="*/ 461586 w 573638"/>
                <a:gd name="connsiteY32" fmla="*/ 107151 h 770609"/>
                <a:gd name="connsiteX33" fmla="*/ 452926 w 573638"/>
                <a:gd name="connsiteY33" fmla="*/ 115803 h 770609"/>
                <a:gd name="connsiteX34" fmla="*/ 452926 w 573638"/>
                <a:gd name="connsiteY34" fmla="*/ 152408 h 770609"/>
                <a:gd name="connsiteX35" fmla="*/ 455495 w 573638"/>
                <a:gd name="connsiteY35" fmla="*/ 158588 h 770609"/>
                <a:gd name="connsiteX36" fmla="*/ 479003 w 573638"/>
                <a:gd name="connsiteY36" fmla="*/ 182167 h 770609"/>
                <a:gd name="connsiteX37" fmla="*/ 479003 w 573638"/>
                <a:gd name="connsiteY37" fmla="*/ 264978 h 770609"/>
                <a:gd name="connsiteX38" fmla="*/ 457208 w 573638"/>
                <a:gd name="connsiteY38" fmla="*/ 286846 h 770609"/>
                <a:gd name="connsiteX39" fmla="*/ 457208 w 573638"/>
                <a:gd name="connsiteY39" fmla="*/ 217155 h 770609"/>
                <a:gd name="connsiteX40" fmla="*/ 447588 w 573638"/>
                <a:gd name="connsiteY40" fmla="*/ 209366 h 770609"/>
                <a:gd name="connsiteX41" fmla="*/ 439791 w 573638"/>
                <a:gd name="connsiteY41" fmla="*/ 217155 h 770609"/>
                <a:gd name="connsiteX42" fmla="*/ 439791 w 573638"/>
                <a:gd name="connsiteY42" fmla="*/ 245678 h 770609"/>
                <a:gd name="connsiteX43" fmla="*/ 410192 w 573638"/>
                <a:gd name="connsiteY43" fmla="*/ 216109 h 770609"/>
                <a:gd name="connsiteX44" fmla="*/ 428085 w 573638"/>
                <a:gd name="connsiteY44" fmla="*/ 198139 h 770609"/>
                <a:gd name="connsiteX45" fmla="*/ 430655 w 573638"/>
                <a:gd name="connsiteY45" fmla="*/ 192055 h 770609"/>
                <a:gd name="connsiteX46" fmla="*/ 430655 w 573638"/>
                <a:gd name="connsiteY46" fmla="*/ 139287 h 770609"/>
                <a:gd name="connsiteX47" fmla="*/ 421994 w 573638"/>
                <a:gd name="connsiteY47" fmla="*/ 130635 h 770609"/>
                <a:gd name="connsiteX48" fmla="*/ 413333 w 573638"/>
                <a:gd name="connsiteY48" fmla="*/ 139287 h 770609"/>
                <a:gd name="connsiteX49" fmla="*/ 413333 w 573638"/>
                <a:gd name="connsiteY49" fmla="*/ 188442 h 770609"/>
                <a:gd name="connsiteX50" fmla="*/ 390491 w 573638"/>
                <a:gd name="connsiteY50" fmla="*/ 211165 h 770609"/>
                <a:gd name="connsiteX51" fmla="*/ 389825 w 573638"/>
                <a:gd name="connsiteY51" fmla="*/ 212211 h 770609"/>
                <a:gd name="connsiteX52" fmla="*/ 378975 w 573638"/>
                <a:gd name="connsiteY52" fmla="*/ 223145 h 770609"/>
                <a:gd name="connsiteX53" fmla="*/ 378946 w 573638"/>
                <a:gd name="connsiteY53" fmla="*/ 235380 h 770609"/>
                <a:gd name="connsiteX54" fmla="*/ 378975 w 573638"/>
                <a:gd name="connsiteY54" fmla="*/ 235409 h 770609"/>
                <a:gd name="connsiteX55" fmla="*/ 391252 w 573638"/>
                <a:gd name="connsiteY55" fmla="*/ 235409 h 770609"/>
                <a:gd name="connsiteX56" fmla="*/ 398105 w 573638"/>
                <a:gd name="connsiteY56" fmla="*/ 228564 h 770609"/>
                <a:gd name="connsiteX57" fmla="*/ 439791 w 573638"/>
                <a:gd name="connsiteY57" fmla="*/ 270207 h 770609"/>
                <a:gd name="connsiteX58" fmla="*/ 397724 w 573638"/>
                <a:gd name="connsiteY58" fmla="*/ 312231 h 770609"/>
                <a:gd name="connsiteX59" fmla="*/ 388207 w 573638"/>
                <a:gd name="connsiteY59" fmla="*/ 302724 h 770609"/>
                <a:gd name="connsiteX60" fmla="*/ 375929 w 573638"/>
                <a:gd name="connsiteY60" fmla="*/ 302724 h 770609"/>
                <a:gd name="connsiteX61" fmla="*/ 375929 w 573638"/>
                <a:gd name="connsiteY61" fmla="*/ 314988 h 770609"/>
                <a:gd name="connsiteX62" fmla="*/ 391443 w 573638"/>
                <a:gd name="connsiteY62" fmla="*/ 330581 h 770609"/>
                <a:gd name="connsiteX63" fmla="*/ 403720 w 573638"/>
                <a:gd name="connsiteY63" fmla="*/ 330581 h 770609"/>
                <a:gd name="connsiteX64" fmla="*/ 407813 w 573638"/>
                <a:gd name="connsiteY64" fmla="*/ 326493 h 770609"/>
                <a:gd name="connsiteX65" fmla="*/ 413428 w 573638"/>
                <a:gd name="connsiteY65" fmla="*/ 332197 h 770609"/>
                <a:gd name="connsiteX66" fmla="*/ 413428 w 573638"/>
                <a:gd name="connsiteY66" fmla="*/ 339518 h 770609"/>
                <a:gd name="connsiteX67" fmla="*/ 423048 w 573638"/>
                <a:gd name="connsiteY67" fmla="*/ 347307 h 770609"/>
                <a:gd name="connsiteX68" fmla="*/ 430845 w 573638"/>
                <a:gd name="connsiteY68" fmla="*/ 339518 h 770609"/>
                <a:gd name="connsiteX69" fmla="*/ 430845 w 573638"/>
                <a:gd name="connsiteY69" fmla="*/ 328775 h 770609"/>
                <a:gd name="connsiteX70" fmla="*/ 428275 w 573638"/>
                <a:gd name="connsiteY70" fmla="*/ 322595 h 770609"/>
                <a:gd name="connsiteX71" fmla="*/ 420090 w 573638"/>
                <a:gd name="connsiteY71" fmla="*/ 314418 h 770609"/>
                <a:gd name="connsiteX72" fmla="*/ 439696 w 573638"/>
                <a:gd name="connsiteY72" fmla="*/ 294832 h 770609"/>
                <a:gd name="connsiteX73" fmla="*/ 439696 w 573638"/>
                <a:gd name="connsiteY73" fmla="*/ 370133 h 770609"/>
                <a:gd name="connsiteX74" fmla="*/ 411144 w 573638"/>
                <a:gd name="connsiteY74" fmla="*/ 398656 h 770609"/>
                <a:gd name="connsiteX75" fmla="*/ 390015 w 573638"/>
                <a:gd name="connsiteY75" fmla="*/ 398656 h 770609"/>
                <a:gd name="connsiteX76" fmla="*/ 397344 w 573638"/>
                <a:gd name="connsiteY76" fmla="*/ 391335 h 770609"/>
                <a:gd name="connsiteX77" fmla="*/ 397373 w 573638"/>
                <a:gd name="connsiteY77" fmla="*/ 379099 h 770609"/>
                <a:gd name="connsiteX78" fmla="*/ 397344 w 573638"/>
                <a:gd name="connsiteY78" fmla="*/ 379070 h 770609"/>
                <a:gd name="connsiteX79" fmla="*/ 353944 w 573638"/>
                <a:gd name="connsiteY79" fmla="*/ 335715 h 770609"/>
                <a:gd name="connsiteX80" fmla="*/ 353944 w 573638"/>
                <a:gd name="connsiteY80" fmla="*/ 302629 h 770609"/>
                <a:gd name="connsiteX81" fmla="*/ 400580 w 573638"/>
                <a:gd name="connsiteY81" fmla="*/ 256136 h 770609"/>
                <a:gd name="connsiteX82" fmla="*/ 400385 w 573638"/>
                <a:gd name="connsiteY82" fmla="*/ 243767 h 770609"/>
                <a:gd name="connsiteX83" fmla="*/ 394488 w 573638"/>
                <a:gd name="connsiteY83" fmla="*/ 241304 h 770609"/>
                <a:gd name="connsiteX84" fmla="*/ 394488 w 573638"/>
                <a:gd name="connsiteY84" fmla="*/ 241304 h 770609"/>
                <a:gd name="connsiteX85" fmla="*/ 388302 w 573638"/>
                <a:gd name="connsiteY85" fmla="*/ 243871 h 770609"/>
                <a:gd name="connsiteX86" fmla="*/ 354039 w 573638"/>
                <a:gd name="connsiteY86" fmla="*/ 278099 h 770609"/>
                <a:gd name="connsiteX87" fmla="*/ 354039 w 573638"/>
                <a:gd name="connsiteY87" fmla="*/ 260985 h 770609"/>
                <a:gd name="connsiteX88" fmla="*/ 344419 w 573638"/>
                <a:gd name="connsiteY88" fmla="*/ 253196 h 770609"/>
                <a:gd name="connsiteX89" fmla="*/ 336622 w 573638"/>
                <a:gd name="connsiteY89" fmla="*/ 260985 h 770609"/>
                <a:gd name="connsiteX90" fmla="*/ 336622 w 573638"/>
                <a:gd name="connsiteY90" fmla="*/ 310235 h 770609"/>
                <a:gd name="connsiteX91" fmla="*/ 329199 w 573638"/>
                <a:gd name="connsiteY91" fmla="*/ 302724 h 770609"/>
                <a:gd name="connsiteX92" fmla="*/ 329199 w 573638"/>
                <a:gd name="connsiteY92" fmla="*/ 283708 h 770609"/>
                <a:gd name="connsiteX93" fmla="*/ 321402 w 573638"/>
                <a:gd name="connsiteY93" fmla="*/ 274098 h 770609"/>
                <a:gd name="connsiteX94" fmla="*/ 311782 w 573638"/>
                <a:gd name="connsiteY94" fmla="*/ 281887 h 770609"/>
                <a:gd name="connsiteX95" fmla="*/ 311782 w 573638"/>
                <a:gd name="connsiteY95" fmla="*/ 283708 h 770609"/>
                <a:gd name="connsiteX96" fmla="*/ 311782 w 573638"/>
                <a:gd name="connsiteY96" fmla="*/ 305956 h 770609"/>
                <a:gd name="connsiteX97" fmla="*/ 314351 w 573638"/>
                <a:gd name="connsiteY97" fmla="*/ 312136 h 770609"/>
                <a:gd name="connsiteX98" fmla="*/ 336622 w 573638"/>
                <a:gd name="connsiteY98" fmla="*/ 334384 h 770609"/>
                <a:gd name="connsiteX99" fmla="*/ 336622 w 573638"/>
                <a:gd name="connsiteY99" fmla="*/ 338758 h 770609"/>
                <a:gd name="connsiteX100" fmla="*/ 339192 w 573638"/>
                <a:gd name="connsiteY100" fmla="*/ 344938 h 770609"/>
                <a:gd name="connsiteX101" fmla="*/ 353087 w 573638"/>
                <a:gd name="connsiteY101" fmla="*/ 358724 h 770609"/>
                <a:gd name="connsiteX102" fmla="*/ 323678 w 573638"/>
                <a:gd name="connsiteY102" fmla="*/ 388102 h 770609"/>
                <a:gd name="connsiteX103" fmla="*/ 323649 w 573638"/>
                <a:gd name="connsiteY103" fmla="*/ 400338 h 770609"/>
                <a:gd name="connsiteX104" fmla="*/ 323678 w 573638"/>
                <a:gd name="connsiteY104" fmla="*/ 400367 h 770609"/>
                <a:gd name="connsiteX105" fmla="*/ 335956 w 573638"/>
                <a:gd name="connsiteY105" fmla="*/ 400367 h 770609"/>
                <a:gd name="connsiteX106" fmla="*/ 365365 w 573638"/>
                <a:gd name="connsiteY106" fmla="*/ 370989 h 770609"/>
                <a:gd name="connsiteX107" fmla="*/ 378975 w 573638"/>
                <a:gd name="connsiteY107" fmla="*/ 384680 h 770609"/>
                <a:gd name="connsiteX108" fmla="*/ 299314 w 573638"/>
                <a:gd name="connsiteY108" fmla="*/ 465114 h 770609"/>
                <a:gd name="connsiteX109" fmla="*/ 299314 w 573638"/>
                <a:gd name="connsiteY109" fmla="*/ 276007 h 770609"/>
                <a:gd name="connsiteX110" fmla="*/ 403340 w 573638"/>
                <a:gd name="connsiteY110" fmla="*/ 172088 h 770609"/>
                <a:gd name="connsiteX111" fmla="*/ 405909 w 573638"/>
                <a:gd name="connsiteY111" fmla="*/ 165908 h 770609"/>
                <a:gd name="connsiteX112" fmla="*/ 405909 w 573638"/>
                <a:gd name="connsiteY112" fmla="*/ 118370 h 770609"/>
                <a:gd name="connsiteX113" fmla="*/ 430845 w 573638"/>
                <a:gd name="connsiteY113" fmla="*/ 93365 h 770609"/>
                <a:gd name="connsiteX114" fmla="*/ 430874 w 573638"/>
                <a:gd name="connsiteY114" fmla="*/ 81129 h 770609"/>
                <a:gd name="connsiteX115" fmla="*/ 430845 w 573638"/>
                <a:gd name="connsiteY115" fmla="*/ 81100 h 770609"/>
                <a:gd name="connsiteX116" fmla="*/ 424754 w 573638"/>
                <a:gd name="connsiteY116" fmla="*/ 78533 h 770609"/>
                <a:gd name="connsiteX117" fmla="*/ 424754 w 573638"/>
                <a:gd name="connsiteY117" fmla="*/ 78533 h 770609"/>
                <a:gd name="connsiteX118" fmla="*/ 418568 w 573638"/>
                <a:gd name="connsiteY118" fmla="*/ 81100 h 770609"/>
                <a:gd name="connsiteX119" fmla="*/ 405909 w 573638"/>
                <a:gd name="connsiteY119" fmla="*/ 93745 h 770609"/>
                <a:gd name="connsiteX120" fmla="*/ 405909 w 573638"/>
                <a:gd name="connsiteY120" fmla="*/ 68930 h 770609"/>
                <a:gd name="connsiteX121" fmla="*/ 403340 w 573638"/>
                <a:gd name="connsiteY121" fmla="*/ 62846 h 770609"/>
                <a:gd name="connsiteX122" fmla="*/ 382687 w 573638"/>
                <a:gd name="connsiteY122" fmla="*/ 42119 h 770609"/>
                <a:gd name="connsiteX123" fmla="*/ 376500 w 573638"/>
                <a:gd name="connsiteY123" fmla="*/ 39647 h 770609"/>
                <a:gd name="connsiteX124" fmla="*/ 376500 w 573638"/>
                <a:gd name="connsiteY124" fmla="*/ 39647 h 770609"/>
                <a:gd name="connsiteX125" fmla="*/ 367810 w 573638"/>
                <a:gd name="connsiteY125" fmla="*/ 48269 h 770609"/>
                <a:gd name="connsiteX126" fmla="*/ 370409 w 573638"/>
                <a:gd name="connsiteY126" fmla="*/ 54479 h 770609"/>
                <a:gd name="connsiteX127" fmla="*/ 388492 w 573638"/>
                <a:gd name="connsiteY127" fmla="*/ 72543 h 770609"/>
                <a:gd name="connsiteX128" fmla="*/ 388492 w 573638"/>
                <a:gd name="connsiteY128" fmla="*/ 162296 h 770609"/>
                <a:gd name="connsiteX129" fmla="*/ 343855 w 573638"/>
                <a:gd name="connsiteY129" fmla="*/ 206982 h 770609"/>
                <a:gd name="connsiteX130" fmla="*/ 343855 w 573638"/>
                <a:gd name="connsiteY130" fmla="*/ 161155 h 770609"/>
                <a:gd name="connsiteX131" fmla="*/ 379832 w 573638"/>
                <a:gd name="connsiteY131" fmla="*/ 125216 h 770609"/>
                <a:gd name="connsiteX132" fmla="*/ 382401 w 573638"/>
                <a:gd name="connsiteY132" fmla="*/ 119131 h 770609"/>
                <a:gd name="connsiteX133" fmla="*/ 382401 w 573638"/>
                <a:gd name="connsiteY133" fmla="*/ 96788 h 770609"/>
                <a:gd name="connsiteX134" fmla="*/ 372781 w 573638"/>
                <a:gd name="connsiteY134" fmla="*/ 88999 h 770609"/>
                <a:gd name="connsiteX135" fmla="*/ 364984 w 573638"/>
                <a:gd name="connsiteY135" fmla="*/ 96788 h 770609"/>
                <a:gd name="connsiteX136" fmla="*/ 364984 w 573638"/>
                <a:gd name="connsiteY136" fmla="*/ 115803 h 770609"/>
                <a:gd name="connsiteX137" fmla="*/ 349851 w 573638"/>
                <a:gd name="connsiteY137" fmla="*/ 130920 h 770609"/>
                <a:gd name="connsiteX138" fmla="*/ 349851 w 573638"/>
                <a:gd name="connsiteY138" fmla="*/ 70452 h 770609"/>
                <a:gd name="connsiteX139" fmla="*/ 340231 w 573638"/>
                <a:gd name="connsiteY139" fmla="*/ 62663 h 770609"/>
                <a:gd name="connsiteX140" fmla="*/ 332434 w 573638"/>
                <a:gd name="connsiteY140" fmla="*/ 70452 h 770609"/>
                <a:gd name="connsiteX141" fmla="*/ 332434 w 573638"/>
                <a:gd name="connsiteY141" fmla="*/ 148129 h 770609"/>
                <a:gd name="connsiteX142" fmla="*/ 329008 w 573638"/>
                <a:gd name="connsiteY142" fmla="*/ 151552 h 770609"/>
                <a:gd name="connsiteX143" fmla="*/ 326438 w 573638"/>
                <a:gd name="connsiteY143" fmla="*/ 157732 h 770609"/>
                <a:gd name="connsiteX144" fmla="*/ 326439 w 573638"/>
                <a:gd name="connsiteY144" fmla="*/ 224285 h 770609"/>
                <a:gd name="connsiteX145" fmla="*/ 299314 w 573638"/>
                <a:gd name="connsiteY145" fmla="*/ 251477 h 770609"/>
                <a:gd name="connsiteX146" fmla="*/ 299314 w 573638"/>
                <a:gd name="connsiteY146" fmla="*/ 84143 h 770609"/>
                <a:gd name="connsiteX147" fmla="*/ 299314 w 573638"/>
                <a:gd name="connsiteY147" fmla="*/ 83097 h 770609"/>
                <a:gd name="connsiteX148" fmla="*/ 319015 w 573638"/>
                <a:gd name="connsiteY148" fmla="*/ 62560 h 770609"/>
                <a:gd name="connsiteX149" fmla="*/ 321585 w 573638"/>
                <a:gd name="connsiteY149" fmla="*/ 56380 h 770609"/>
                <a:gd name="connsiteX150" fmla="*/ 319015 w 573638"/>
                <a:gd name="connsiteY150" fmla="*/ 50200 h 770609"/>
                <a:gd name="connsiteX151" fmla="*/ 312924 w 573638"/>
                <a:gd name="connsiteY151" fmla="*/ 47728 h 770609"/>
                <a:gd name="connsiteX152" fmla="*/ 312924 w 573638"/>
                <a:gd name="connsiteY152" fmla="*/ 47728 h 770609"/>
                <a:gd name="connsiteX153" fmla="*/ 306737 w 573638"/>
                <a:gd name="connsiteY153" fmla="*/ 50200 h 770609"/>
                <a:gd name="connsiteX154" fmla="*/ 288749 w 573638"/>
                <a:gd name="connsiteY154" fmla="*/ 68170 h 770609"/>
                <a:gd name="connsiteX155" fmla="*/ 237736 w 573638"/>
                <a:gd name="connsiteY155" fmla="*/ 17209 h 770609"/>
                <a:gd name="connsiteX156" fmla="*/ 221175 w 573638"/>
                <a:gd name="connsiteY156" fmla="*/ 15593 h 770609"/>
                <a:gd name="connsiteX157" fmla="*/ 222698 w 573638"/>
                <a:gd name="connsiteY157" fmla="*/ 10553 h 770609"/>
                <a:gd name="connsiteX158" fmla="*/ 212134 w 573638"/>
                <a:gd name="connsiteY158" fmla="*/ 0 h 770609"/>
                <a:gd name="connsiteX159" fmla="*/ 201569 w 573638"/>
                <a:gd name="connsiteY159" fmla="*/ 10553 h 770609"/>
                <a:gd name="connsiteX160" fmla="*/ 212134 w 573638"/>
                <a:gd name="connsiteY160" fmla="*/ 21107 h 770609"/>
                <a:gd name="connsiteX161" fmla="*/ 217083 w 573638"/>
                <a:gd name="connsiteY161" fmla="*/ 19681 h 770609"/>
                <a:gd name="connsiteX162" fmla="*/ 218796 w 573638"/>
                <a:gd name="connsiteY162" fmla="*/ 36129 h 770609"/>
                <a:gd name="connsiteX163" fmla="*/ 271903 w 573638"/>
                <a:gd name="connsiteY163" fmla="*/ 89372 h 770609"/>
                <a:gd name="connsiteX164" fmla="*/ 271903 w 573638"/>
                <a:gd name="connsiteY164" fmla="*/ 132917 h 770609"/>
                <a:gd name="connsiteX165" fmla="*/ 235547 w 573638"/>
                <a:gd name="connsiteY165" fmla="*/ 96598 h 770609"/>
                <a:gd name="connsiteX166" fmla="*/ 235547 w 573638"/>
                <a:gd name="connsiteY166" fmla="*/ 64272 h 770609"/>
                <a:gd name="connsiteX167" fmla="*/ 227750 w 573638"/>
                <a:gd name="connsiteY167" fmla="*/ 54661 h 770609"/>
                <a:gd name="connsiteX168" fmla="*/ 218130 w 573638"/>
                <a:gd name="connsiteY168" fmla="*/ 62450 h 770609"/>
                <a:gd name="connsiteX169" fmla="*/ 218130 w 573638"/>
                <a:gd name="connsiteY169" fmla="*/ 64272 h 770609"/>
                <a:gd name="connsiteX170" fmla="*/ 218130 w 573638"/>
                <a:gd name="connsiteY170" fmla="*/ 91464 h 770609"/>
                <a:gd name="connsiteX171" fmla="*/ 201474 w 573638"/>
                <a:gd name="connsiteY171" fmla="*/ 91464 h 770609"/>
                <a:gd name="connsiteX172" fmla="*/ 193677 w 573638"/>
                <a:gd name="connsiteY172" fmla="*/ 101074 h 770609"/>
                <a:gd name="connsiteX173" fmla="*/ 201474 w 573638"/>
                <a:gd name="connsiteY173" fmla="*/ 108863 h 770609"/>
                <a:gd name="connsiteX174" fmla="*/ 223174 w 573638"/>
                <a:gd name="connsiteY174" fmla="*/ 108863 h 770609"/>
                <a:gd name="connsiteX175" fmla="*/ 271903 w 573638"/>
                <a:gd name="connsiteY175" fmla="*/ 157637 h 770609"/>
                <a:gd name="connsiteX176" fmla="*/ 271903 w 573638"/>
                <a:gd name="connsiteY176" fmla="*/ 209453 h 770609"/>
                <a:gd name="connsiteX177" fmla="*/ 234500 w 573638"/>
                <a:gd name="connsiteY177" fmla="*/ 172088 h 770609"/>
                <a:gd name="connsiteX178" fmla="*/ 228409 w 573638"/>
                <a:gd name="connsiteY178" fmla="*/ 169521 h 770609"/>
                <a:gd name="connsiteX179" fmla="*/ 203092 w 573638"/>
                <a:gd name="connsiteY179" fmla="*/ 169521 h 770609"/>
                <a:gd name="connsiteX180" fmla="*/ 162548 w 573638"/>
                <a:gd name="connsiteY180" fmla="*/ 129114 h 770609"/>
                <a:gd name="connsiteX181" fmla="*/ 162548 w 573638"/>
                <a:gd name="connsiteY181" fmla="*/ 111049 h 770609"/>
                <a:gd name="connsiteX182" fmla="*/ 153887 w 573638"/>
                <a:gd name="connsiteY182" fmla="*/ 102397 h 770609"/>
                <a:gd name="connsiteX183" fmla="*/ 145226 w 573638"/>
                <a:gd name="connsiteY183" fmla="*/ 111049 h 770609"/>
                <a:gd name="connsiteX184" fmla="*/ 145226 w 573638"/>
                <a:gd name="connsiteY184" fmla="*/ 132822 h 770609"/>
                <a:gd name="connsiteX185" fmla="*/ 147701 w 573638"/>
                <a:gd name="connsiteY185" fmla="*/ 139002 h 770609"/>
                <a:gd name="connsiteX186" fmla="*/ 193384 w 573638"/>
                <a:gd name="connsiteY186" fmla="*/ 184543 h 770609"/>
                <a:gd name="connsiteX187" fmla="*/ 199476 w 573638"/>
                <a:gd name="connsiteY187" fmla="*/ 187111 h 770609"/>
                <a:gd name="connsiteX188" fmla="*/ 224792 w 573638"/>
                <a:gd name="connsiteY188" fmla="*/ 187111 h 770609"/>
                <a:gd name="connsiteX189" fmla="*/ 272379 w 573638"/>
                <a:gd name="connsiteY189" fmla="*/ 234649 h 770609"/>
                <a:gd name="connsiteX190" fmla="*/ 272379 w 573638"/>
                <a:gd name="connsiteY190" fmla="*/ 366805 h 770609"/>
                <a:gd name="connsiteX191" fmla="*/ 251726 w 573638"/>
                <a:gd name="connsiteY191" fmla="*/ 346364 h 770609"/>
                <a:gd name="connsiteX192" fmla="*/ 261244 w 573638"/>
                <a:gd name="connsiteY192" fmla="*/ 336856 h 770609"/>
                <a:gd name="connsiteX193" fmla="*/ 260097 w 573638"/>
                <a:gd name="connsiteY193" fmla="*/ 324539 h 770609"/>
                <a:gd name="connsiteX194" fmla="*/ 248966 w 573638"/>
                <a:gd name="connsiteY194" fmla="*/ 324496 h 770609"/>
                <a:gd name="connsiteX195" fmla="*/ 247444 w 573638"/>
                <a:gd name="connsiteY195" fmla="*/ 326112 h 770609"/>
                <a:gd name="connsiteX196" fmla="*/ 236118 w 573638"/>
                <a:gd name="connsiteY196" fmla="*/ 314798 h 770609"/>
                <a:gd name="connsiteX197" fmla="*/ 223840 w 573638"/>
                <a:gd name="connsiteY197" fmla="*/ 314798 h 770609"/>
                <a:gd name="connsiteX198" fmla="*/ 223811 w 573638"/>
                <a:gd name="connsiteY198" fmla="*/ 327034 h 770609"/>
                <a:gd name="connsiteX199" fmla="*/ 223840 w 573638"/>
                <a:gd name="connsiteY199" fmla="*/ 327063 h 770609"/>
                <a:gd name="connsiteX200" fmla="*/ 235832 w 573638"/>
                <a:gd name="connsiteY200" fmla="*/ 338282 h 770609"/>
                <a:gd name="connsiteX201" fmla="*/ 233548 w 573638"/>
                <a:gd name="connsiteY201" fmla="*/ 340564 h 770609"/>
                <a:gd name="connsiteX202" fmla="*/ 230978 w 573638"/>
                <a:gd name="connsiteY202" fmla="*/ 346649 h 770609"/>
                <a:gd name="connsiteX203" fmla="*/ 233548 w 573638"/>
                <a:gd name="connsiteY203" fmla="*/ 352829 h 770609"/>
                <a:gd name="connsiteX204" fmla="*/ 247729 w 573638"/>
                <a:gd name="connsiteY204" fmla="*/ 366995 h 770609"/>
                <a:gd name="connsiteX205" fmla="*/ 195193 w 573638"/>
                <a:gd name="connsiteY205" fmla="*/ 366995 h 770609"/>
                <a:gd name="connsiteX206" fmla="*/ 183296 w 573638"/>
                <a:gd name="connsiteY206" fmla="*/ 355111 h 770609"/>
                <a:gd name="connsiteX207" fmla="*/ 183296 w 573638"/>
                <a:gd name="connsiteY207" fmla="*/ 307572 h 770609"/>
                <a:gd name="connsiteX208" fmla="*/ 212895 w 573638"/>
                <a:gd name="connsiteY208" fmla="*/ 278004 h 770609"/>
                <a:gd name="connsiteX209" fmla="*/ 232692 w 573638"/>
                <a:gd name="connsiteY209" fmla="*/ 278004 h 770609"/>
                <a:gd name="connsiteX210" fmla="*/ 240210 w 573638"/>
                <a:gd name="connsiteY210" fmla="*/ 273725 h 770609"/>
                <a:gd name="connsiteX211" fmla="*/ 261244 w 573638"/>
                <a:gd name="connsiteY211" fmla="*/ 252713 h 770609"/>
                <a:gd name="connsiteX212" fmla="*/ 261273 w 573638"/>
                <a:gd name="connsiteY212" fmla="*/ 240478 h 770609"/>
                <a:gd name="connsiteX213" fmla="*/ 261244 w 573638"/>
                <a:gd name="connsiteY213" fmla="*/ 240448 h 770609"/>
                <a:gd name="connsiteX214" fmla="*/ 248966 w 573638"/>
                <a:gd name="connsiteY214" fmla="*/ 240448 h 770609"/>
                <a:gd name="connsiteX215" fmla="*/ 241828 w 573638"/>
                <a:gd name="connsiteY215" fmla="*/ 247674 h 770609"/>
                <a:gd name="connsiteX216" fmla="*/ 241828 w 573638"/>
                <a:gd name="connsiteY216" fmla="*/ 237026 h 770609"/>
                <a:gd name="connsiteX217" fmla="*/ 232208 w 573638"/>
                <a:gd name="connsiteY217" fmla="*/ 229237 h 770609"/>
                <a:gd name="connsiteX218" fmla="*/ 224411 w 573638"/>
                <a:gd name="connsiteY218" fmla="*/ 237026 h 770609"/>
                <a:gd name="connsiteX219" fmla="*/ 224411 w 573638"/>
                <a:gd name="connsiteY219" fmla="*/ 260510 h 770609"/>
                <a:gd name="connsiteX220" fmla="*/ 209469 w 573638"/>
                <a:gd name="connsiteY220" fmla="*/ 260510 h 770609"/>
                <a:gd name="connsiteX221" fmla="*/ 203283 w 573638"/>
                <a:gd name="connsiteY221" fmla="*/ 263077 h 770609"/>
                <a:gd name="connsiteX222" fmla="*/ 183486 w 573638"/>
                <a:gd name="connsiteY222" fmla="*/ 282853 h 770609"/>
                <a:gd name="connsiteX223" fmla="*/ 183486 w 573638"/>
                <a:gd name="connsiteY223" fmla="*/ 219246 h 770609"/>
                <a:gd name="connsiteX224" fmla="*/ 194622 w 573638"/>
                <a:gd name="connsiteY224" fmla="*/ 207742 h 770609"/>
                <a:gd name="connsiteX225" fmla="*/ 197096 w 573638"/>
                <a:gd name="connsiteY225" fmla="*/ 201562 h 770609"/>
                <a:gd name="connsiteX226" fmla="*/ 188627 w 573638"/>
                <a:gd name="connsiteY226" fmla="*/ 192910 h 770609"/>
                <a:gd name="connsiteX227" fmla="*/ 188435 w 573638"/>
                <a:gd name="connsiteY227" fmla="*/ 192910 h 770609"/>
                <a:gd name="connsiteX228" fmla="*/ 188435 w 573638"/>
                <a:gd name="connsiteY228" fmla="*/ 192910 h 770609"/>
                <a:gd name="connsiteX229" fmla="*/ 182249 w 573638"/>
                <a:gd name="connsiteY229" fmla="*/ 195382 h 770609"/>
                <a:gd name="connsiteX230" fmla="*/ 168258 w 573638"/>
                <a:gd name="connsiteY230" fmla="*/ 209453 h 770609"/>
                <a:gd name="connsiteX231" fmla="*/ 165689 w 573638"/>
                <a:gd name="connsiteY231" fmla="*/ 215633 h 770609"/>
                <a:gd name="connsiteX232" fmla="*/ 165689 w 573638"/>
                <a:gd name="connsiteY232" fmla="*/ 235980 h 770609"/>
                <a:gd name="connsiteX233" fmla="*/ 156171 w 573638"/>
                <a:gd name="connsiteY233" fmla="*/ 226472 h 770609"/>
                <a:gd name="connsiteX234" fmla="*/ 143894 w 573638"/>
                <a:gd name="connsiteY234" fmla="*/ 226472 h 770609"/>
                <a:gd name="connsiteX235" fmla="*/ 143894 w 573638"/>
                <a:gd name="connsiteY235" fmla="*/ 238737 h 770609"/>
                <a:gd name="connsiteX236" fmla="*/ 166069 w 573638"/>
                <a:gd name="connsiteY236" fmla="*/ 260510 h 770609"/>
                <a:gd name="connsiteX237" fmla="*/ 166069 w 573638"/>
                <a:gd name="connsiteY237" fmla="*/ 297019 h 770609"/>
                <a:gd name="connsiteX238" fmla="*/ 123526 w 573638"/>
                <a:gd name="connsiteY238" fmla="*/ 254520 h 770609"/>
                <a:gd name="connsiteX239" fmla="*/ 123526 w 573638"/>
                <a:gd name="connsiteY239" fmla="*/ 216489 h 770609"/>
                <a:gd name="connsiteX240" fmla="*/ 153316 w 573638"/>
                <a:gd name="connsiteY240" fmla="*/ 186160 h 770609"/>
                <a:gd name="connsiteX241" fmla="*/ 155886 w 573638"/>
                <a:gd name="connsiteY241" fmla="*/ 179980 h 770609"/>
                <a:gd name="connsiteX242" fmla="*/ 155886 w 573638"/>
                <a:gd name="connsiteY242" fmla="*/ 158207 h 770609"/>
                <a:gd name="connsiteX243" fmla="*/ 146265 w 573638"/>
                <a:gd name="connsiteY243" fmla="*/ 150418 h 770609"/>
                <a:gd name="connsiteX244" fmla="*/ 138469 w 573638"/>
                <a:gd name="connsiteY244" fmla="*/ 158207 h 770609"/>
                <a:gd name="connsiteX245" fmla="*/ 138469 w 573638"/>
                <a:gd name="connsiteY245" fmla="*/ 177223 h 770609"/>
                <a:gd name="connsiteX246" fmla="*/ 133329 w 573638"/>
                <a:gd name="connsiteY246" fmla="*/ 182357 h 770609"/>
                <a:gd name="connsiteX247" fmla="*/ 133329 w 573638"/>
                <a:gd name="connsiteY247" fmla="*/ 131301 h 770609"/>
                <a:gd name="connsiteX248" fmla="*/ 130760 w 573638"/>
                <a:gd name="connsiteY248" fmla="*/ 125216 h 770609"/>
                <a:gd name="connsiteX249" fmla="*/ 117054 w 573638"/>
                <a:gd name="connsiteY249" fmla="*/ 111430 h 770609"/>
                <a:gd name="connsiteX250" fmla="*/ 104777 w 573638"/>
                <a:gd name="connsiteY250" fmla="*/ 111430 h 770609"/>
                <a:gd name="connsiteX251" fmla="*/ 104748 w 573638"/>
                <a:gd name="connsiteY251" fmla="*/ 123665 h 770609"/>
                <a:gd name="connsiteX252" fmla="*/ 104777 w 573638"/>
                <a:gd name="connsiteY252" fmla="*/ 123695 h 770609"/>
                <a:gd name="connsiteX253" fmla="*/ 115912 w 573638"/>
                <a:gd name="connsiteY253" fmla="*/ 134914 h 770609"/>
                <a:gd name="connsiteX254" fmla="*/ 115912 w 573638"/>
                <a:gd name="connsiteY254" fmla="*/ 176652 h 770609"/>
                <a:gd name="connsiteX255" fmla="*/ 78889 w 573638"/>
                <a:gd name="connsiteY255" fmla="*/ 139572 h 770609"/>
                <a:gd name="connsiteX256" fmla="*/ 72703 w 573638"/>
                <a:gd name="connsiteY256" fmla="*/ 137100 h 770609"/>
                <a:gd name="connsiteX257" fmla="*/ 72703 w 573638"/>
                <a:gd name="connsiteY257" fmla="*/ 137100 h 770609"/>
                <a:gd name="connsiteX258" fmla="*/ 66612 w 573638"/>
                <a:gd name="connsiteY258" fmla="*/ 139572 h 770609"/>
                <a:gd name="connsiteX259" fmla="*/ 64042 w 573638"/>
                <a:gd name="connsiteY259" fmla="*/ 145752 h 770609"/>
                <a:gd name="connsiteX260" fmla="*/ 66612 w 573638"/>
                <a:gd name="connsiteY260" fmla="*/ 151837 h 770609"/>
                <a:gd name="connsiteX261" fmla="*/ 114865 w 573638"/>
                <a:gd name="connsiteY261" fmla="*/ 200041 h 770609"/>
                <a:gd name="connsiteX262" fmla="*/ 108489 w 573638"/>
                <a:gd name="connsiteY262" fmla="*/ 206411 h 770609"/>
                <a:gd name="connsiteX263" fmla="*/ 105919 w 573638"/>
                <a:gd name="connsiteY263" fmla="*/ 212971 h 770609"/>
                <a:gd name="connsiteX264" fmla="*/ 105919 w 573638"/>
                <a:gd name="connsiteY264" fmla="*/ 254520 h 770609"/>
                <a:gd name="connsiteX265" fmla="*/ 98971 w 573638"/>
                <a:gd name="connsiteY265" fmla="*/ 261555 h 770609"/>
                <a:gd name="connsiteX266" fmla="*/ 93832 w 573638"/>
                <a:gd name="connsiteY266" fmla="*/ 256421 h 770609"/>
                <a:gd name="connsiteX267" fmla="*/ 93832 w 573638"/>
                <a:gd name="connsiteY267" fmla="*/ 211260 h 770609"/>
                <a:gd name="connsiteX268" fmla="*/ 91262 w 573638"/>
                <a:gd name="connsiteY268" fmla="*/ 205080 h 770609"/>
                <a:gd name="connsiteX269" fmla="*/ 68325 w 573638"/>
                <a:gd name="connsiteY269" fmla="*/ 182167 h 770609"/>
                <a:gd name="connsiteX270" fmla="*/ 56048 w 573638"/>
                <a:gd name="connsiteY270" fmla="*/ 182167 h 770609"/>
                <a:gd name="connsiteX271" fmla="*/ 53478 w 573638"/>
                <a:gd name="connsiteY271" fmla="*/ 188251 h 770609"/>
                <a:gd name="connsiteX272" fmla="*/ 56048 w 573638"/>
                <a:gd name="connsiteY272" fmla="*/ 194431 h 770609"/>
                <a:gd name="connsiteX273" fmla="*/ 76415 w 573638"/>
                <a:gd name="connsiteY273" fmla="*/ 214683 h 770609"/>
                <a:gd name="connsiteX274" fmla="*/ 76415 w 573638"/>
                <a:gd name="connsiteY274" fmla="*/ 238832 h 770609"/>
                <a:gd name="connsiteX275" fmla="*/ 61853 w 573638"/>
                <a:gd name="connsiteY275" fmla="*/ 224190 h 770609"/>
                <a:gd name="connsiteX276" fmla="*/ 55667 w 573638"/>
                <a:gd name="connsiteY276" fmla="*/ 221623 h 770609"/>
                <a:gd name="connsiteX277" fmla="*/ 55667 w 573638"/>
                <a:gd name="connsiteY277" fmla="*/ 221623 h 770609"/>
                <a:gd name="connsiteX278" fmla="*/ 49480 w 573638"/>
                <a:gd name="connsiteY278" fmla="*/ 224190 h 770609"/>
                <a:gd name="connsiteX279" fmla="*/ 49480 w 573638"/>
                <a:gd name="connsiteY279" fmla="*/ 236455 h 770609"/>
                <a:gd name="connsiteX280" fmla="*/ 92785 w 573638"/>
                <a:gd name="connsiteY280" fmla="*/ 279715 h 770609"/>
                <a:gd name="connsiteX281" fmla="*/ 105062 w 573638"/>
                <a:gd name="connsiteY281" fmla="*/ 279715 h 770609"/>
                <a:gd name="connsiteX282" fmla="*/ 114580 w 573638"/>
                <a:gd name="connsiteY282" fmla="*/ 270207 h 770609"/>
                <a:gd name="connsiteX283" fmla="*/ 166069 w 573638"/>
                <a:gd name="connsiteY283" fmla="*/ 321549 h 770609"/>
                <a:gd name="connsiteX284" fmla="*/ 166069 w 573638"/>
                <a:gd name="connsiteY284" fmla="*/ 354825 h 770609"/>
                <a:gd name="connsiteX285" fmla="*/ 150461 w 573638"/>
                <a:gd name="connsiteY285" fmla="*/ 370418 h 770609"/>
                <a:gd name="connsiteX286" fmla="*/ 139135 w 573638"/>
                <a:gd name="connsiteY286" fmla="*/ 359104 h 770609"/>
                <a:gd name="connsiteX287" fmla="*/ 154268 w 573638"/>
                <a:gd name="connsiteY287" fmla="*/ 343987 h 770609"/>
                <a:gd name="connsiteX288" fmla="*/ 154297 w 573638"/>
                <a:gd name="connsiteY288" fmla="*/ 331751 h 770609"/>
                <a:gd name="connsiteX289" fmla="*/ 154268 w 573638"/>
                <a:gd name="connsiteY289" fmla="*/ 331722 h 770609"/>
                <a:gd name="connsiteX290" fmla="*/ 141990 w 573638"/>
                <a:gd name="connsiteY290" fmla="*/ 331722 h 770609"/>
                <a:gd name="connsiteX291" fmla="*/ 126857 w 573638"/>
                <a:gd name="connsiteY291" fmla="*/ 346839 h 770609"/>
                <a:gd name="connsiteX292" fmla="*/ 117340 w 573638"/>
                <a:gd name="connsiteY292" fmla="*/ 337331 h 770609"/>
                <a:gd name="connsiteX293" fmla="*/ 128000 w 573638"/>
                <a:gd name="connsiteY293" fmla="*/ 325922 h 770609"/>
                <a:gd name="connsiteX294" fmla="*/ 130569 w 573638"/>
                <a:gd name="connsiteY294" fmla="*/ 319742 h 770609"/>
                <a:gd name="connsiteX295" fmla="*/ 130569 w 573638"/>
                <a:gd name="connsiteY295" fmla="*/ 301868 h 770609"/>
                <a:gd name="connsiteX296" fmla="*/ 120949 w 573638"/>
                <a:gd name="connsiteY296" fmla="*/ 294079 h 770609"/>
                <a:gd name="connsiteX297" fmla="*/ 113152 w 573638"/>
                <a:gd name="connsiteY297" fmla="*/ 301868 h 770609"/>
                <a:gd name="connsiteX298" fmla="*/ 113152 w 573638"/>
                <a:gd name="connsiteY298" fmla="*/ 316224 h 770609"/>
                <a:gd name="connsiteX299" fmla="*/ 101065 w 573638"/>
                <a:gd name="connsiteY299" fmla="*/ 328775 h 770609"/>
                <a:gd name="connsiteX300" fmla="*/ 86884 w 573638"/>
                <a:gd name="connsiteY300" fmla="*/ 328775 h 770609"/>
                <a:gd name="connsiteX301" fmla="*/ 49671 w 573638"/>
                <a:gd name="connsiteY301" fmla="*/ 291600 h 770609"/>
                <a:gd name="connsiteX302" fmla="*/ 37393 w 573638"/>
                <a:gd name="connsiteY302" fmla="*/ 291600 h 770609"/>
                <a:gd name="connsiteX303" fmla="*/ 37364 w 573638"/>
                <a:gd name="connsiteY303" fmla="*/ 303835 h 770609"/>
                <a:gd name="connsiteX304" fmla="*/ 37393 w 573638"/>
                <a:gd name="connsiteY304" fmla="*/ 303864 h 770609"/>
                <a:gd name="connsiteX305" fmla="*/ 77176 w 573638"/>
                <a:gd name="connsiteY305" fmla="*/ 343606 h 770609"/>
                <a:gd name="connsiteX306" fmla="*/ 83363 w 573638"/>
                <a:gd name="connsiteY306" fmla="*/ 346173 h 770609"/>
                <a:gd name="connsiteX307" fmla="*/ 101065 w 573638"/>
                <a:gd name="connsiteY307" fmla="*/ 346174 h 770609"/>
                <a:gd name="connsiteX308" fmla="*/ 137993 w 573638"/>
                <a:gd name="connsiteY308" fmla="*/ 383063 h 770609"/>
                <a:gd name="connsiteX309" fmla="*/ 122860 w 573638"/>
                <a:gd name="connsiteY309" fmla="*/ 398180 h 770609"/>
                <a:gd name="connsiteX310" fmla="*/ 57761 w 573638"/>
                <a:gd name="connsiteY310" fmla="*/ 333148 h 770609"/>
                <a:gd name="connsiteX311" fmla="*/ 45388 w 573638"/>
                <a:gd name="connsiteY311" fmla="*/ 333148 h 770609"/>
                <a:gd name="connsiteX312" fmla="*/ 35871 w 573638"/>
                <a:gd name="connsiteY312" fmla="*/ 342656 h 770609"/>
                <a:gd name="connsiteX313" fmla="*/ 14837 w 573638"/>
                <a:gd name="connsiteY313" fmla="*/ 321644 h 770609"/>
                <a:gd name="connsiteX314" fmla="*/ 8746 w 573638"/>
                <a:gd name="connsiteY314" fmla="*/ 319172 h 770609"/>
                <a:gd name="connsiteX315" fmla="*/ 8746 w 573638"/>
                <a:gd name="connsiteY315" fmla="*/ 319172 h 770609"/>
                <a:gd name="connsiteX316" fmla="*/ 2559 w 573638"/>
                <a:gd name="connsiteY316" fmla="*/ 321644 h 770609"/>
                <a:gd name="connsiteX317" fmla="*/ 2559 w 573638"/>
                <a:gd name="connsiteY317" fmla="*/ 334004 h 770609"/>
                <a:gd name="connsiteX318" fmla="*/ 23593 w 573638"/>
                <a:gd name="connsiteY318" fmla="*/ 354921 h 770609"/>
                <a:gd name="connsiteX319" fmla="*/ 18168 w 573638"/>
                <a:gd name="connsiteY319" fmla="*/ 360340 h 770609"/>
                <a:gd name="connsiteX320" fmla="*/ 18168 w 573638"/>
                <a:gd name="connsiteY320" fmla="*/ 372700 h 770609"/>
                <a:gd name="connsiteX321" fmla="*/ 30416 w 573638"/>
                <a:gd name="connsiteY321" fmla="*/ 372729 h 770609"/>
                <a:gd name="connsiteX322" fmla="*/ 30446 w 573638"/>
                <a:gd name="connsiteY322" fmla="*/ 372700 h 770609"/>
                <a:gd name="connsiteX323" fmla="*/ 51860 w 573638"/>
                <a:gd name="connsiteY323" fmla="*/ 351213 h 770609"/>
                <a:gd name="connsiteX324" fmla="*/ 116959 w 573638"/>
                <a:gd name="connsiteY324" fmla="*/ 416245 h 770609"/>
                <a:gd name="connsiteX325" fmla="*/ 129332 w 573638"/>
                <a:gd name="connsiteY325" fmla="*/ 416245 h 770609"/>
                <a:gd name="connsiteX326" fmla="*/ 174825 w 573638"/>
                <a:gd name="connsiteY326" fmla="*/ 370703 h 770609"/>
                <a:gd name="connsiteX327" fmla="*/ 185675 w 573638"/>
                <a:gd name="connsiteY327" fmla="*/ 381542 h 770609"/>
                <a:gd name="connsiteX328" fmla="*/ 191862 w 573638"/>
                <a:gd name="connsiteY328" fmla="*/ 384109 h 770609"/>
                <a:gd name="connsiteX329" fmla="*/ 265432 w 573638"/>
                <a:gd name="connsiteY329" fmla="*/ 384109 h 770609"/>
                <a:gd name="connsiteX330" fmla="*/ 272189 w 573638"/>
                <a:gd name="connsiteY330" fmla="*/ 390955 h 770609"/>
                <a:gd name="connsiteX331" fmla="*/ 272189 w 573638"/>
                <a:gd name="connsiteY331" fmla="*/ 592136 h 770609"/>
                <a:gd name="connsiteX332" fmla="*/ 210897 w 573638"/>
                <a:gd name="connsiteY332" fmla="*/ 530812 h 770609"/>
                <a:gd name="connsiteX333" fmla="*/ 210897 w 573638"/>
                <a:gd name="connsiteY333" fmla="*/ 482323 h 770609"/>
                <a:gd name="connsiteX334" fmla="*/ 210897 w 573638"/>
                <a:gd name="connsiteY334" fmla="*/ 482323 h 770609"/>
                <a:gd name="connsiteX335" fmla="*/ 225553 w 573638"/>
                <a:gd name="connsiteY335" fmla="*/ 496965 h 770609"/>
                <a:gd name="connsiteX336" fmla="*/ 237831 w 573638"/>
                <a:gd name="connsiteY336" fmla="*/ 496965 h 770609"/>
                <a:gd name="connsiteX337" fmla="*/ 254582 w 573638"/>
                <a:gd name="connsiteY337" fmla="*/ 480231 h 770609"/>
                <a:gd name="connsiteX338" fmla="*/ 254611 w 573638"/>
                <a:gd name="connsiteY338" fmla="*/ 467996 h 770609"/>
                <a:gd name="connsiteX339" fmla="*/ 254582 w 573638"/>
                <a:gd name="connsiteY339" fmla="*/ 467967 h 770609"/>
                <a:gd name="connsiteX340" fmla="*/ 248491 w 573638"/>
                <a:gd name="connsiteY340" fmla="*/ 465400 h 770609"/>
                <a:gd name="connsiteX341" fmla="*/ 248491 w 573638"/>
                <a:gd name="connsiteY341" fmla="*/ 465400 h 770609"/>
                <a:gd name="connsiteX342" fmla="*/ 242304 w 573638"/>
                <a:gd name="connsiteY342" fmla="*/ 467967 h 770609"/>
                <a:gd name="connsiteX343" fmla="*/ 231740 w 573638"/>
                <a:gd name="connsiteY343" fmla="*/ 478615 h 770609"/>
                <a:gd name="connsiteX344" fmla="*/ 219557 w 573638"/>
                <a:gd name="connsiteY344" fmla="*/ 466445 h 770609"/>
                <a:gd name="connsiteX345" fmla="*/ 219557 w 573638"/>
                <a:gd name="connsiteY345" fmla="*/ 425087 h 770609"/>
                <a:gd name="connsiteX346" fmla="*/ 233834 w 573638"/>
                <a:gd name="connsiteY346" fmla="*/ 410921 h 770609"/>
                <a:gd name="connsiteX347" fmla="*/ 245064 w 573638"/>
                <a:gd name="connsiteY347" fmla="*/ 410921 h 770609"/>
                <a:gd name="connsiteX348" fmla="*/ 252861 w 573638"/>
                <a:gd name="connsiteY348" fmla="*/ 401310 h 770609"/>
                <a:gd name="connsiteX349" fmla="*/ 245064 w 573638"/>
                <a:gd name="connsiteY349" fmla="*/ 393522 h 770609"/>
                <a:gd name="connsiteX350" fmla="*/ 230217 w 573638"/>
                <a:gd name="connsiteY350" fmla="*/ 393522 h 770609"/>
                <a:gd name="connsiteX351" fmla="*/ 224031 w 573638"/>
                <a:gd name="connsiteY351" fmla="*/ 396089 h 770609"/>
                <a:gd name="connsiteX352" fmla="*/ 216512 w 573638"/>
                <a:gd name="connsiteY352" fmla="*/ 403505 h 770609"/>
                <a:gd name="connsiteX353" fmla="*/ 206328 w 573638"/>
                <a:gd name="connsiteY353" fmla="*/ 393236 h 770609"/>
                <a:gd name="connsiteX354" fmla="*/ 193955 w 573638"/>
                <a:gd name="connsiteY354" fmla="*/ 393740 h 770609"/>
                <a:gd name="connsiteX355" fmla="*/ 193955 w 573638"/>
                <a:gd name="connsiteY355" fmla="*/ 405596 h 770609"/>
                <a:gd name="connsiteX356" fmla="*/ 202140 w 573638"/>
                <a:gd name="connsiteY356" fmla="*/ 413678 h 770609"/>
                <a:gd name="connsiteX357" fmla="*/ 202140 w 573638"/>
                <a:gd name="connsiteY357" fmla="*/ 420809 h 770609"/>
                <a:gd name="connsiteX358" fmla="*/ 201474 w 573638"/>
                <a:gd name="connsiteY358" fmla="*/ 422140 h 770609"/>
                <a:gd name="connsiteX359" fmla="*/ 202140 w 573638"/>
                <a:gd name="connsiteY359" fmla="*/ 422805 h 770609"/>
                <a:gd name="connsiteX360" fmla="*/ 202140 w 573638"/>
                <a:gd name="connsiteY360" fmla="*/ 466445 h 770609"/>
                <a:gd name="connsiteX361" fmla="*/ 195954 w 573638"/>
                <a:gd name="connsiteY361" fmla="*/ 472625 h 770609"/>
                <a:gd name="connsiteX362" fmla="*/ 193384 w 573638"/>
                <a:gd name="connsiteY362" fmla="*/ 478710 h 770609"/>
                <a:gd name="connsiteX363" fmla="*/ 193384 w 573638"/>
                <a:gd name="connsiteY363" fmla="*/ 513508 h 770609"/>
                <a:gd name="connsiteX364" fmla="*/ 162548 w 573638"/>
                <a:gd name="connsiteY364" fmla="*/ 482608 h 770609"/>
                <a:gd name="connsiteX365" fmla="*/ 171494 w 573638"/>
                <a:gd name="connsiteY365" fmla="*/ 473671 h 770609"/>
                <a:gd name="connsiteX366" fmla="*/ 173969 w 573638"/>
                <a:gd name="connsiteY366" fmla="*/ 467491 h 770609"/>
                <a:gd name="connsiteX367" fmla="*/ 173969 w 573638"/>
                <a:gd name="connsiteY367" fmla="*/ 437922 h 770609"/>
                <a:gd name="connsiteX368" fmla="*/ 171494 w 573638"/>
                <a:gd name="connsiteY368" fmla="*/ 431742 h 770609"/>
                <a:gd name="connsiteX369" fmla="*/ 156552 w 573638"/>
                <a:gd name="connsiteY369" fmla="*/ 417291 h 770609"/>
                <a:gd name="connsiteX370" fmla="*/ 150366 w 573638"/>
                <a:gd name="connsiteY370" fmla="*/ 414819 h 770609"/>
                <a:gd name="connsiteX371" fmla="*/ 150366 w 573638"/>
                <a:gd name="connsiteY371" fmla="*/ 414819 h 770609"/>
                <a:gd name="connsiteX372" fmla="*/ 141705 w 573638"/>
                <a:gd name="connsiteY372" fmla="*/ 423280 h 770609"/>
                <a:gd name="connsiteX373" fmla="*/ 141705 w 573638"/>
                <a:gd name="connsiteY373" fmla="*/ 423471 h 770609"/>
                <a:gd name="connsiteX374" fmla="*/ 144179 w 573638"/>
                <a:gd name="connsiteY374" fmla="*/ 429651 h 770609"/>
                <a:gd name="connsiteX375" fmla="*/ 156171 w 573638"/>
                <a:gd name="connsiteY375" fmla="*/ 441535 h 770609"/>
                <a:gd name="connsiteX376" fmla="*/ 156171 w 573638"/>
                <a:gd name="connsiteY376" fmla="*/ 463973 h 770609"/>
                <a:gd name="connsiteX377" fmla="*/ 146178 w 573638"/>
                <a:gd name="connsiteY377" fmla="*/ 473481 h 770609"/>
                <a:gd name="connsiteX378" fmla="*/ 87360 w 573638"/>
                <a:gd name="connsiteY378" fmla="*/ 473481 h 770609"/>
                <a:gd name="connsiteX379" fmla="*/ 87360 w 573638"/>
                <a:gd name="connsiteY379" fmla="*/ 423851 h 770609"/>
                <a:gd name="connsiteX380" fmla="*/ 84790 w 573638"/>
                <a:gd name="connsiteY380" fmla="*/ 417766 h 770609"/>
                <a:gd name="connsiteX381" fmla="*/ 54144 w 573638"/>
                <a:gd name="connsiteY381" fmla="*/ 387152 h 770609"/>
                <a:gd name="connsiteX382" fmla="*/ 41867 w 573638"/>
                <a:gd name="connsiteY382" fmla="*/ 387152 h 770609"/>
                <a:gd name="connsiteX383" fmla="*/ 41867 w 573638"/>
                <a:gd name="connsiteY383" fmla="*/ 399416 h 770609"/>
                <a:gd name="connsiteX384" fmla="*/ 70419 w 573638"/>
                <a:gd name="connsiteY384" fmla="*/ 427464 h 770609"/>
                <a:gd name="connsiteX385" fmla="*/ 70419 w 573638"/>
                <a:gd name="connsiteY385" fmla="*/ 467967 h 770609"/>
                <a:gd name="connsiteX386" fmla="*/ 47292 w 573638"/>
                <a:gd name="connsiteY386" fmla="*/ 444958 h 770609"/>
                <a:gd name="connsiteX387" fmla="*/ 35043 w 573638"/>
                <a:gd name="connsiteY387" fmla="*/ 444929 h 770609"/>
                <a:gd name="connsiteX388" fmla="*/ 35014 w 573638"/>
                <a:gd name="connsiteY388" fmla="*/ 444958 h 770609"/>
                <a:gd name="connsiteX389" fmla="*/ 35014 w 573638"/>
                <a:gd name="connsiteY389" fmla="*/ 457223 h 770609"/>
                <a:gd name="connsiteX390" fmla="*/ 66612 w 573638"/>
                <a:gd name="connsiteY390" fmla="*/ 488788 h 770609"/>
                <a:gd name="connsiteX391" fmla="*/ 72798 w 573638"/>
                <a:gd name="connsiteY391" fmla="*/ 491260 h 770609"/>
                <a:gd name="connsiteX392" fmla="*/ 146654 w 573638"/>
                <a:gd name="connsiteY392" fmla="*/ 491260 h 770609"/>
                <a:gd name="connsiteX393" fmla="*/ 157504 w 573638"/>
                <a:gd name="connsiteY393" fmla="*/ 502194 h 770609"/>
                <a:gd name="connsiteX394" fmla="*/ 122860 w 573638"/>
                <a:gd name="connsiteY394" fmla="*/ 536802 h 770609"/>
                <a:gd name="connsiteX395" fmla="*/ 108965 w 573638"/>
                <a:gd name="connsiteY395" fmla="*/ 536802 h 770609"/>
                <a:gd name="connsiteX396" fmla="*/ 99344 w 573638"/>
                <a:gd name="connsiteY396" fmla="*/ 544591 h 770609"/>
                <a:gd name="connsiteX397" fmla="*/ 107141 w 573638"/>
                <a:gd name="connsiteY397" fmla="*/ 554201 h 770609"/>
                <a:gd name="connsiteX398" fmla="*/ 108965 w 573638"/>
                <a:gd name="connsiteY398" fmla="*/ 554201 h 770609"/>
                <a:gd name="connsiteX399" fmla="*/ 126286 w 573638"/>
                <a:gd name="connsiteY399" fmla="*/ 554201 h 770609"/>
                <a:gd name="connsiteX400" fmla="*/ 132473 w 573638"/>
                <a:gd name="connsiteY400" fmla="*/ 551634 h 770609"/>
                <a:gd name="connsiteX401" fmla="*/ 169686 w 573638"/>
                <a:gd name="connsiteY401" fmla="*/ 514459 h 770609"/>
                <a:gd name="connsiteX402" fmla="*/ 271903 w 573638"/>
                <a:gd name="connsiteY402" fmla="*/ 616666 h 770609"/>
                <a:gd name="connsiteX403" fmla="*/ 271903 w 573638"/>
                <a:gd name="connsiteY403" fmla="*/ 634731 h 770609"/>
                <a:gd name="connsiteX404" fmla="*/ 266574 w 573638"/>
                <a:gd name="connsiteY404" fmla="*/ 765081 h 770609"/>
                <a:gd name="connsiteX405" fmla="*/ 267430 w 573638"/>
                <a:gd name="connsiteY405" fmla="*/ 768979 h 770609"/>
                <a:gd name="connsiteX406" fmla="*/ 268192 w 573638"/>
                <a:gd name="connsiteY406" fmla="*/ 770500 h 770609"/>
                <a:gd name="connsiteX407" fmla="*/ 270000 w 573638"/>
                <a:gd name="connsiteY407" fmla="*/ 770500 h 770609"/>
                <a:gd name="connsiteX408" fmla="*/ 275711 w 573638"/>
                <a:gd name="connsiteY408" fmla="*/ 770500 h 770609"/>
                <a:gd name="connsiteX409" fmla="*/ 283896 w 573638"/>
                <a:gd name="connsiteY409" fmla="*/ 770500 h 770609"/>
                <a:gd name="connsiteX410" fmla="*/ 295412 w 573638"/>
                <a:gd name="connsiteY410" fmla="*/ 770500 h 770609"/>
                <a:gd name="connsiteX411" fmla="*/ 300741 w 573638"/>
                <a:gd name="connsiteY411" fmla="*/ 770500 h 770609"/>
                <a:gd name="connsiteX412" fmla="*/ 302835 w 573638"/>
                <a:gd name="connsiteY412" fmla="*/ 770500 h 770609"/>
                <a:gd name="connsiteX413" fmla="*/ 303501 w 573638"/>
                <a:gd name="connsiteY413" fmla="*/ 768503 h 770609"/>
                <a:gd name="connsiteX414" fmla="*/ 303977 w 573638"/>
                <a:gd name="connsiteY414" fmla="*/ 765081 h 770609"/>
                <a:gd name="connsiteX415" fmla="*/ 298838 w 573638"/>
                <a:gd name="connsiteY415" fmla="*/ 612958 h 770609"/>
                <a:gd name="connsiteX416" fmla="*/ 298838 w 573638"/>
                <a:gd name="connsiteY416" fmla="*/ 489359 h 770609"/>
                <a:gd name="connsiteX417" fmla="*/ 338335 w 573638"/>
                <a:gd name="connsiteY417" fmla="*/ 449807 h 770609"/>
                <a:gd name="connsiteX418" fmla="*/ 366888 w 573638"/>
                <a:gd name="connsiteY418" fmla="*/ 478330 h 770609"/>
                <a:gd name="connsiteX419" fmla="*/ 340144 w 573638"/>
                <a:gd name="connsiteY419" fmla="*/ 505046 h 770609"/>
                <a:gd name="connsiteX420" fmla="*/ 340114 w 573638"/>
                <a:gd name="connsiteY420" fmla="*/ 517282 h 770609"/>
                <a:gd name="connsiteX421" fmla="*/ 340144 w 573638"/>
                <a:gd name="connsiteY421" fmla="*/ 517311 h 770609"/>
                <a:gd name="connsiteX422" fmla="*/ 351279 w 573638"/>
                <a:gd name="connsiteY422" fmla="*/ 528435 h 770609"/>
                <a:gd name="connsiteX423" fmla="*/ 339287 w 573638"/>
                <a:gd name="connsiteY423" fmla="*/ 540320 h 770609"/>
                <a:gd name="connsiteX424" fmla="*/ 336717 w 573638"/>
                <a:gd name="connsiteY424" fmla="*/ 546500 h 770609"/>
                <a:gd name="connsiteX425" fmla="*/ 345668 w 573638"/>
                <a:gd name="connsiteY425" fmla="*/ 555048 h 770609"/>
                <a:gd name="connsiteX426" fmla="*/ 351565 w 573638"/>
                <a:gd name="connsiteY426" fmla="*/ 552585 h 770609"/>
                <a:gd name="connsiteX427" fmla="*/ 369648 w 573638"/>
                <a:gd name="connsiteY427" fmla="*/ 534520 h 770609"/>
                <a:gd name="connsiteX428" fmla="*/ 369677 w 573638"/>
                <a:gd name="connsiteY428" fmla="*/ 522284 h 770609"/>
                <a:gd name="connsiteX429" fmla="*/ 369648 w 573638"/>
                <a:gd name="connsiteY429" fmla="*/ 522255 h 770609"/>
                <a:gd name="connsiteX430" fmla="*/ 358608 w 573638"/>
                <a:gd name="connsiteY430" fmla="*/ 511226 h 770609"/>
                <a:gd name="connsiteX431" fmla="*/ 379260 w 573638"/>
                <a:gd name="connsiteY431" fmla="*/ 490595 h 770609"/>
                <a:gd name="connsiteX432" fmla="*/ 406290 w 573638"/>
                <a:gd name="connsiteY432" fmla="*/ 517692 h 770609"/>
                <a:gd name="connsiteX433" fmla="*/ 406290 w 573638"/>
                <a:gd name="connsiteY433" fmla="*/ 537943 h 770609"/>
                <a:gd name="connsiteX434" fmla="*/ 408860 w 573638"/>
                <a:gd name="connsiteY434" fmla="*/ 544123 h 770609"/>
                <a:gd name="connsiteX435" fmla="*/ 430559 w 573638"/>
                <a:gd name="connsiteY435" fmla="*/ 565800 h 770609"/>
                <a:gd name="connsiteX436" fmla="*/ 442837 w 573638"/>
                <a:gd name="connsiteY436" fmla="*/ 565800 h 770609"/>
                <a:gd name="connsiteX437" fmla="*/ 442866 w 573638"/>
                <a:gd name="connsiteY437" fmla="*/ 553565 h 770609"/>
                <a:gd name="connsiteX438" fmla="*/ 442837 w 573638"/>
                <a:gd name="connsiteY438" fmla="*/ 553535 h 770609"/>
                <a:gd name="connsiteX439" fmla="*/ 423802 w 573638"/>
                <a:gd name="connsiteY439" fmla="*/ 534520 h 770609"/>
                <a:gd name="connsiteX440" fmla="*/ 423802 w 573638"/>
                <a:gd name="connsiteY440" fmla="*/ 527104 h 770609"/>
                <a:gd name="connsiteX441" fmla="*/ 436841 w 573638"/>
                <a:gd name="connsiteY441" fmla="*/ 527104 h 770609"/>
                <a:gd name="connsiteX442" fmla="*/ 442932 w 573638"/>
                <a:gd name="connsiteY442" fmla="*/ 524632 h 770609"/>
                <a:gd name="connsiteX443" fmla="*/ 498800 w 573638"/>
                <a:gd name="connsiteY443" fmla="*/ 468822 h 770609"/>
                <a:gd name="connsiteX444" fmla="*/ 498829 w 573638"/>
                <a:gd name="connsiteY444" fmla="*/ 456587 h 770609"/>
                <a:gd name="connsiteX445" fmla="*/ 498800 w 573638"/>
                <a:gd name="connsiteY445" fmla="*/ 456557 h 770609"/>
                <a:gd name="connsiteX446" fmla="*/ 492709 w 573638"/>
                <a:gd name="connsiteY446" fmla="*/ 453990 h 770609"/>
                <a:gd name="connsiteX447" fmla="*/ 492709 w 573638"/>
                <a:gd name="connsiteY447" fmla="*/ 453990 h 770609"/>
                <a:gd name="connsiteX448" fmla="*/ 486617 w 573638"/>
                <a:gd name="connsiteY448" fmla="*/ 456557 h 770609"/>
                <a:gd name="connsiteX449" fmla="*/ 457494 w 573638"/>
                <a:gd name="connsiteY449" fmla="*/ 485651 h 770609"/>
                <a:gd name="connsiteX450" fmla="*/ 451403 w 573638"/>
                <a:gd name="connsiteY450" fmla="*/ 479566 h 770609"/>
                <a:gd name="connsiteX451" fmla="*/ 451974 w 573638"/>
                <a:gd name="connsiteY451" fmla="*/ 479566 h 770609"/>
                <a:gd name="connsiteX452" fmla="*/ 465013 w 573638"/>
                <a:gd name="connsiteY452" fmla="*/ 466445 h 770609"/>
                <a:gd name="connsiteX453" fmla="*/ 467583 w 573638"/>
                <a:gd name="connsiteY453" fmla="*/ 460360 h 770609"/>
                <a:gd name="connsiteX454" fmla="*/ 467582 w 573638"/>
                <a:gd name="connsiteY454" fmla="*/ 449427 h 770609"/>
                <a:gd name="connsiteX455" fmla="*/ 459786 w 573638"/>
                <a:gd name="connsiteY455" fmla="*/ 439816 h 770609"/>
                <a:gd name="connsiteX456" fmla="*/ 450165 w 573638"/>
                <a:gd name="connsiteY456" fmla="*/ 447605 h 770609"/>
                <a:gd name="connsiteX457" fmla="*/ 450165 w 573638"/>
                <a:gd name="connsiteY457" fmla="*/ 449427 h 770609"/>
                <a:gd name="connsiteX458" fmla="*/ 450166 w 573638"/>
                <a:gd name="connsiteY458" fmla="*/ 456748 h 770609"/>
                <a:gd name="connsiteX459" fmla="*/ 445597 w 573638"/>
                <a:gd name="connsiteY459" fmla="*/ 461311 h 770609"/>
                <a:gd name="connsiteX460" fmla="*/ 445597 w 573638"/>
                <a:gd name="connsiteY460" fmla="*/ 427274 h 770609"/>
                <a:gd name="connsiteX461" fmla="*/ 451593 w 573638"/>
                <a:gd name="connsiteY461" fmla="*/ 421284 h 770609"/>
                <a:gd name="connsiteX462" fmla="*/ 451593 w 573638"/>
                <a:gd name="connsiteY462" fmla="*/ 409019 h 770609"/>
                <a:gd name="connsiteX463" fmla="*/ 439220 w 573638"/>
                <a:gd name="connsiteY463" fmla="*/ 409019 h 770609"/>
                <a:gd name="connsiteX464" fmla="*/ 430750 w 573638"/>
                <a:gd name="connsiteY464" fmla="*/ 417576 h 770609"/>
                <a:gd name="connsiteX465" fmla="*/ 428180 w 573638"/>
                <a:gd name="connsiteY465" fmla="*/ 423661 h 770609"/>
                <a:gd name="connsiteX466" fmla="*/ 428180 w 573638"/>
                <a:gd name="connsiteY466" fmla="*/ 456843 h 770609"/>
                <a:gd name="connsiteX467" fmla="*/ 422279 w 573638"/>
                <a:gd name="connsiteY467" fmla="*/ 450948 h 770609"/>
                <a:gd name="connsiteX468" fmla="*/ 422279 w 573638"/>
                <a:gd name="connsiteY468" fmla="*/ 437447 h 770609"/>
                <a:gd name="connsiteX469" fmla="*/ 413618 w 573638"/>
                <a:gd name="connsiteY469" fmla="*/ 428795 h 770609"/>
                <a:gd name="connsiteX470" fmla="*/ 404957 w 573638"/>
                <a:gd name="connsiteY470" fmla="*/ 437447 h 770609"/>
                <a:gd name="connsiteX471" fmla="*/ 404958 w 573638"/>
                <a:gd name="connsiteY471" fmla="*/ 454561 h 770609"/>
                <a:gd name="connsiteX472" fmla="*/ 407432 w 573638"/>
                <a:gd name="connsiteY472" fmla="*/ 460646 h 770609"/>
                <a:gd name="connsiteX473" fmla="*/ 445502 w 573638"/>
                <a:gd name="connsiteY473" fmla="*/ 498676 h 770609"/>
                <a:gd name="connsiteX474" fmla="*/ 433605 w 573638"/>
                <a:gd name="connsiteY474" fmla="*/ 510561 h 770609"/>
                <a:gd name="connsiteX475" fmla="*/ 423041 w 573638"/>
                <a:gd name="connsiteY475" fmla="*/ 510561 h 770609"/>
                <a:gd name="connsiteX476" fmla="*/ 421613 w 573638"/>
                <a:gd name="connsiteY476" fmla="*/ 508659 h 770609"/>
                <a:gd name="connsiteX477" fmla="*/ 351279 w 573638"/>
                <a:gd name="connsiteY477" fmla="*/ 438398 h 770609"/>
                <a:gd name="connsiteX478" fmla="*/ 373360 w 573638"/>
                <a:gd name="connsiteY478" fmla="*/ 416340 h 770609"/>
                <a:gd name="connsiteX479" fmla="*/ 415522 w 573638"/>
                <a:gd name="connsiteY479" fmla="*/ 416340 h 770609"/>
                <a:gd name="connsiteX480" fmla="*/ 421613 w 573638"/>
                <a:gd name="connsiteY480" fmla="*/ 413773 h 770609"/>
                <a:gd name="connsiteX481" fmla="*/ 443694 w 573638"/>
                <a:gd name="connsiteY481" fmla="*/ 391715 h 770609"/>
                <a:gd name="connsiteX482" fmla="*/ 490615 w 573638"/>
                <a:gd name="connsiteY482" fmla="*/ 438683 h 770609"/>
                <a:gd name="connsiteX483" fmla="*/ 496801 w 573638"/>
                <a:gd name="connsiteY483" fmla="*/ 441250 h 770609"/>
                <a:gd name="connsiteX484" fmla="*/ 544864 w 573638"/>
                <a:gd name="connsiteY484" fmla="*/ 441250 h 770609"/>
                <a:gd name="connsiteX485" fmla="*/ 551051 w 573638"/>
                <a:gd name="connsiteY485" fmla="*/ 438683 h 770609"/>
                <a:gd name="connsiteX486" fmla="*/ 560568 w 573638"/>
                <a:gd name="connsiteY486" fmla="*/ 429175 h 770609"/>
                <a:gd name="connsiteX487" fmla="*/ 560370 w 573638"/>
                <a:gd name="connsiteY487" fmla="*/ 416807 h 770609"/>
                <a:gd name="connsiteX488" fmla="*/ 554382 w 573638"/>
                <a:gd name="connsiteY488" fmla="*/ 414343 h 770609"/>
                <a:gd name="connsiteX489" fmla="*/ 554382 w 573638"/>
                <a:gd name="connsiteY489" fmla="*/ 414343 h 770609"/>
                <a:gd name="connsiteX490" fmla="*/ 548291 w 573638"/>
                <a:gd name="connsiteY490" fmla="*/ 416910 h 770609"/>
                <a:gd name="connsiteX491" fmla="*/ 541438 w 573638"/>
                <a:gd name="connsiteY491" fmla="*/ 423756 h 770609"/>
                <a:gd name="connsiteX492" fmla="*/ 531921 w 573638"/>
                <a:gd name="connsiteY492" fmla="*/ 423756 h 770609"/>
                <a:gd name="connsiteX493" fmla="*/ 561900 w 573638"/>
                <a:gd name="connsiteY493" fmla="*/ 393712 h 770609"/>
                <a:gd name="connsiteX494" fmla="*/ 564470 w 573638"/>
                <a:gd name="connsiteY494" fmla="*/ 387627 h 770609"/>
                <a:gd name="connsiteX495" fmla="*/ 564470 w 573638"/>
                <a:gd name="connsiteY495" fmla="*/ 356062 h 770609"/>
                <a:gd name="connsiteX496" fmla="*/ 556673 w 573638"/>
                <a:gd name="connsiteY496" fmla="*/ 346451 h 770609"/>
                <a:gd name="connsiteX497" fmla="*/ 547053 w 573638"/>
                <a:gd name="connsiteY497" fmla="*/ 354240 h 770609"/>
                <a:gd name="connsiteX498" fmla="*/ 547053 w 573638"/>
                <a:gd name="connsiteY498" fmla="*/ 356062 h 770609"/>
                <a:gd name="connsiteX499" fmla="*/ 547053 w 573638"/>
                <a:gd name="connsiteY499" fmla="*/ 383634 h 770609"/>
                <a:gd name="connsiteX500" fmla="*/ 521832 w 573638"/>
                <a:gd name="connsiteY500" fmla="*/ 408829 h 770609"/>
                <a:gd name="connsiteX501" fmla="*/ 521832 w 573638"/>
                <a:gd name="connsiteY501" fmla="*/ 384109 h 770609"/>
                <a:gd name="connsiteX502" fmla="*/ 532587 w 573638"/>
                <a:gd name="connsiteY502" fmla="*/ 373365 h 770609"/>
                <a:gd name="connsiteX503" fmla="*/ 535156 w 573638"/>
                <a:gd name="connsiteY503" fmla="*/ 367281 h 770609"/>
                <a:gd name="connsiteX504" fmla="*/ 535156 w 573638"/>
                <a:gd name="connsiteY504" fmla="*/ 306146 h 770609"/>
                <a:gd name="connsiteX505" fmla="*/ 525536 w 573638"/>
                <a:gd name="connsiteY505" fmla="*/ 298358 h 770609"/>
                <a:gd name="connsiteX506" fmla="*/ 517739 w 573638"/>
                <a:gd name="connsiteY506" fmla="*/ 306146 h 770609"/>
                <a:gd name="connsiteX507" fmla="*/ 517739 w 573638"/>
                <a:gd name="connsiteY507" fmla="*/ 363192 h 770609"/>
                <a:gd name="connsiteX508" fmla="*/ 506985 w 573638"/>
                <a:gd name="connsiteY508" fmla="*/ 373936 h 770609"/>
                <a:gd name="connsiteX509" fmla="*/ 504510 w 573638"/>
                <a:gd name="connsiteY509" fmla="*/ 380116 h 770609"/>
                <a:gd name="connsiteX510" fmla="*/ 504510 w 573638"/>
                <a:gd name="connsiteY510" fmla="*/ 423851 h 770609"/>
                <a:gd name="connsiteX511" fmla="*/ 500037 w 573638"/>
                <a:gd name="connsiteY511" fmla="*/ 423851 h 770609"/>
                <a:gd name="connsiteX512" fmla="*/ 478813 w 573638"/>
                <a:gd name="connsiteY512" fmla="*/ 402649 h 770609"/>
                <a:gd name="connsiteX513" fmla="*/ 493755 w 573638"/>
                <a:gd name="connsiteY513" fmla="*/ 387722 h 770609"/>
                <a:gd name="connsiteX514" fmla="*/ 496325 w 573638"/>
                <a:gd name="connsiteY514" fmla="*/ 381542 h 770609"/>
                <a:gd name="connsiteX515" fmla="*/ 496325 w 573638"/>
                <a:gd name="connsiteY515" fmla="*/ 334004 h 770609"/>
                <a:gd name="connsiteX516" fmla="*/ 507556 w 573638"/>
                <a:gd name="connsiteY516" fmla="*/ 322690 h 770609"/>
                <a:gd name="connsiteX517" fmla="*/ 510126 w 573638"/>
                <a:gd name="connsiteY517" fmla="*/ 316605 h 770609"/>
                <a:gd name="connsiteX518" fmla="*/ 507651 w 573638"/>
                <a:gd name="connsiteY518" fmla="*/ 310425 h 770609"/>
                <a:gd name="connsiteX519" fmla="*/ 501465 w 573638"/>
                <a:gd name="connsiteY519" fmla="*/ 307858 h 770609"/>
                <a:gd name="connsiteX520" fmla="*/ 501465 w 573638"/>
                <a:gd name="connsiteY520" fmla="*/ 307858 h 770609"/>
                <a:gd name="connsiteX521" fmla="*/ 495278 w 573638"/>
                <a:gd name="connsiteY521" fmla="*/ 310425 h 770609"/>
                <a:gd name="connsiteX522" fmla="*/ 481478 w 573638"/>
                <a:gd name="connsiteY522" fmla="*/ 324211 h 770609"/>
                <a:gd name="connsiteX523" fmla="*/ 478908 w 573638"/>
                <a:gd name="connsiteY523" fmla="*/ 330391 h 770609"/>
                <a:gd name="connsiteX524" fmla="*/ 478908 w 573638"/>
                <a:gd name="connsiteY524" fmla="*/ 345508 h 770609"/>
                <a:gd name="connsiteX525" fmla="*/ 475292 w 573638"/>
                <a:gd name="connsiteY525" fmla="*/ 341895 h 770609"/>
                <a:gd name="connsiteX526" fmla="*/ 463014 w 573638"/>
                <a:gd name="connsiteY526" fmla="*/ 341895 h 770609"/>
                <a:gd name="connsiteX527" fmla="*/ 463014 w 573638"/>
                <a:gd name="connsiteY527" fmla="*/ 354160 h 770609"/>
                <a:gd name="connsiteX528" fmla="*/ 478908 w 573638"/>
                <a:gd name="connsiteY528" fmla="*/ 370038 h 770609"/>
                <a:gd name="connsiteX529" fmla="*/ 478908 w 573638"/>
                <a:gd name="connsiteY529" fmla="*/ 377549 h 770609"/>
                <a:gd name="connsiteX530" fmla="*/ 466536 w 573638"/>
                <a:gd name="connsiteY530" fmla="*/ 390004 h 770609"/>
                <a:gd name="connsiteX531" fmla="*/ 455590 w 573638"/>
                <a:gd name="connsiteY531" fmla="*/ 379070 h 770609"/>
                <a:gd name="connsiteX532" fmla="*/ 457399 w 573638"/>
                <a:gd name="connsiteY532" fmla="*/ 373746 h 770609"/>
                <a:gd name="connsiteX533" fmla="*/ 457399 w 573638"/>
                <a:gd name="connsiteY533" fmla="*/ 311376 h 770609"/>
                <a:gd name="connsiteX534" fmla="*/ 516407 w 573638"/>
                <a:gd name="connsiteY534" fmla="*/ 252428 h 770609"/>
                <a:gd name="connsiteX535" fmla="*/ 554858 w 573638"/>
                <a:gd name="connsiteY535" fmla="*/ 290744 h 770609"/>
                <a:gd name="connsiteX536" fmla="*/ 567135 w 573638"/>
                <a:gd name="connsiteY536" fmla="*/ 290744 h 770609"/>
                <a:gd name="connsiteX537" fmla="*/ 567164 w 573638"/>
                <a:gd name="connsiteY537" fmla="*/ 278508 h 770609"/>
                <a:gd name="connsiteX538" fmla="*/ 567135 w 573638"/>
                <a:gd name="connsiteY538" fmla="*/ 278479 h 770609"/>
                <a:gd name="connsiteX539" fmla="*/ 551146 w 573638"/>
                <a:gd name="connsiteY539" fmla="*/ 262411 h 770609"/>
                <a:gd name="connsiteX540" fmla="*/ 571228 w 573638"/>
                <a:gd name="connsiteY540" fmla="*/ 242350 h 770609"/>
                <a:gd name="connsiteX541" fmla="*/ 571228 w 573638"/>
                <a:gd name="connsiteY541" fmla="*/ 230370 h 77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Lst>
              <a:rect l="l" t="t" r="r" b="b"/>
              <a:pathLst>
                <a:path w="573638" h="770609">
                  <a:moveTo>
                    <a:pt x="571228" y="230370"/>
                  </a:moveTo>
                  <a:lnTo>
                    <a:pt x="571228" y="230370"/>
                  </a:lnTo>
                  <a:cubicBezTo>
                    <a:pt x="567853" y="226984"/>
                    <a:pt x="562370" y="226970"/>
                    <a:pt x="558979" y="230341"/>
                  </a:cubicBezTo>
                  <a:cubicBezTo>
                    <a:pt x="558970" y="230351"/>
                    <a:pt x="558960" y="230361"/>
                    <a:pt x="558950" y="230370"/>
                  </a:cubicBezTo>
                  <a:lnTo>
                    <a:pt x="538868" y="250432"/>
                  </a:lnTo>
                  <a:lnTo>
                    <a:pt x="528494" y="240163"/>
                  </a:lnTo>
                  <a:lnTo>
                    <a:pt x="544388" y="224190"/>
                  </a:lnTo>
                  <a:cubicBezTo>
                    <a:pt x="545979" y="222525"/>
                    <a:pt x="546865" y="220312"/>
                    <a:pt x="546863" y="218010"/>
                  </a:cubicBezTo>
                  <a:lnTo>
                    <a:pt x="546863" y="203749"/>
                  </a:lnTo>
                  <a:cubicBezTo>
                    <a:pt x="546881" y="201473"/>
                    <a:pt x="545990" y="199283"/>
                    <a:pt x="544388" y="197664"/>
                  </a:cubicBezTo>
                  <a:lnTo>
                    <a:pt x="534205" y="187491"/>
                  </a:lnTo>
                  <a:cubicBezTo>
                    <a:pt x="532594" y="185864"/>
                    <a:pt x="530404" y="184941"/>
                    <a:pt x="528113" y="184924"/>
                  </a:cubicBezTo>
                  <a:lnTo>
                    <a:pt x="528113" y="184924"/>
                  </a:lnTo>
                  <a:cubicBezTo>
                    <a:pt x="523331" y="184854"/>
                    <a:pt x="519397" y="188671"/>
                    <a:pt x="519327" y="193449"/>
                  </a:cubicBezTo>
                  <a:cubicBezTo>
                    <a:pt x="519293" y="195818"/>
                    <a:pt x="520233" y="198098"/>
                    <a:pt x="521927" y="199756"/>
                  </a:cubicBezTo>
                  <a:lnTo>
                    <a:pt x="529541" y="207362"/>
                  </a:lnTo>
                  <a:lnTo>
                    <a:pt x="529541" y="214683"/>
                  </a:lnTo>
                  <a:lnTo>
                    <a:pt x="496420" y="247769"/>
                  </a:lnTo>
                  <a:lnTo>
                    <a:pt x="496420" y="191864"/>
                  </a:lnTo>
                  <a:lnTo>
                    <a:pt x="516788" y="171518"/>
                  </a:lnTo>
                  <a:cubicBezTo>
                    <a:pt x="518439" y="169886"/>
                    <a:pt x="519365" y="167659"/>
                    <a:pt x="519358" y="165338"/>
                  </a:cubicBezTo>
                  <a:lnTo>
                    <a:pt x="519357" y="145657"/>
                  </a:lnTo>
                  <a:cubicBezTo>
                    <a:pt x="518854" y="140853"/>
                    <a:pt x="514547" y="137365"/>
                    <a:pt x="509737" y="137868"/>
                  </a:cubicBezTo>
                  <a:cubicBezTo>
                    <a:pt x="505623" y="138299"/>
                    <a:pt x="502371" y="141547"/>
                    <a:pt x="501940" y="145657"/>
                  </a:cubicBezTo>
                  <a:lnTo>
                    <a:pt x="501940" y="161820"/>
                  </a:lnTo>
                  <a:lnTo>
                    <a:pt x="496516" y="167240"/>
                  </a:lnTo>
                  <a:lnTo>
                    <a:pt x="496516" y="148795"/>
                  </a:lnTo>
                  <a:cubicBezTo>
                    <a:pt x="496012" y="143990"/>
                    <a:pt x="491705" y="140503"/>
                    <a:pt x="486895" y="141006"/>
                  </a:cubicBezTo>
                  <a:cubicBezTo>
                    <a:pt x="482781" y="141436"/>
                    <a:pt x="479529" y="144684"/>
                    <a:pt x="479099" y="148795"/>
                  </a:cubicBezTo>
                  <a:lnTo>
                    <a:pt x="479099" y="157637"/>
                  </a:lnTo>
                  <a:lnTo>
                    <a:pt x="470247" y="148890"/>
                  </a:lnTo>
                  <a:lnTo>
                    <a:pt x="470247" y="115803"/>
                  </a:lnTo>
                  <a:cubicBezTo>
                    <a:pt x="470247" y="111025"/>
                    <a:pt x="466370" y="107151"/>
                    <a:pt x="461586" y="107151"/>
                  </a:cubicBezTo>
                  <a:cubicBezTo>
                    <a:pt x="456803" y="107151"/>
                    <a:pt x="452926" y="111025"/>
                    <a:pt x="452926" y="115803"/>
                  </a:cubicBezTo>
                  <a:lnTo>
                    <a:pt x="452926" y="152408"/>
                  </a:lnTo>
                  <a:cubicBezTo>
                    <a:pt x="452939" y="154724"/>
                    <a:pt x="453861" y="156943"/>
                    <a:pt x="455495" y="158588"/>
                  </a:cubicBezTo>
                  <a:lnTo>
                    <a:pt x="479003" y="182167"/>
                  </a:lnTo>
                  <a:lnTo>
                    <a:pt x="479003" y="264978"/>
                  </a:lnTo>
                  <a:lnTo>
                    <a:pt x="457208" y="286846"/>
                  </a:lnTo>
                  <a:lnTo>
                    <a:pt x="457208" y="217155"/>
                  </a:lnTo>
                  <a:cubicBezTo>
                    <a:pt x="456705" y="212350"/>
                    <a:pt x="452398" y="208863"/>
                    <a:pt x="447588" y="209366"/>
                  </a:cubicBezTo>
                  <a:cubicBezTo>
                    <a:pt x="443474" y="209796"/>
                    <a:pt x="440222" y="213044"/>
                    <a:pt x="439791" y="217155"/>
                  </a:cubicBezTo>
                  <a:lnTo>
                    <a:pt x="439791" y="245678"/>
                  </a:lnTo>
                  <a:lnTo>
                    <a:pt x="410192" y="216109"/>
                  </a:lnTo>
                  <a:lnTo>
                    <a:pt x="428085" y="198139"/>
                  </a:lnTo>
                  <a:cubicBezTo>
                    <a:pt x="429713" y="196530"/>
                    <a:pt x="430637" y="194342"/>
                    <a:pt x="430655" y="192055"/>
                  </a:cubicBezTo>
                  <a:lnTo>
                    <a:pt x="430655" y="139287"/>
                  </a:lnTo>
                  <a:cubicBezTo>
                    <a:pt x="430655" y="134509"/>
                    <a:pt x="426777" y="130635"/>
                    <a:pt x="421994" y="130635"/>
                  </a:cubicBezTo>
                  <a:cubicBezTo>
                    <a:pt x="417211" y="130635"/>
                    <a:pt x="413333" y="134509"/>
                    <a:pt x="413333" y="139287"/>
                  </a:cubicBezTo>
                  <a:lnTo>
                    <a:pt x="413333" y="188442"/>
                  </a:lnTo>
                  <a:lnTo>
                    <a:pt x="390491" y="211165"/>
                  </a:lnTo>
                  <a:cubicBezTo>
                    <a:pt x="390015" y="211640"/>
                    <a:pt x="389730" y="212211"/>
                    <a:pt x="389825" y="212211"/>
                  </a:cubicBezTo>
                  <a:lnTo>
                    <a:pt x="378975" y="223145"/>
                  </a:lnTo>
                  <a:cubicBezTo>
                    <a:pt x="375585" y="226515"/>
                    <a:pt x="375571" y="231993"/>
                    <a:pt x="378946" y="235380"/>
                  </a:cubicBezTo>
                  <a:cubicBezTo>
                    <a:pt x="378955" y="235390"/>
                    <a:pt x="378965" y="235400"/>
                    <a:pt x="378975" y="235409"/>
                  </a:cubicBezTo>
                  <a:cubicBezTo>
                    <a:pt x="382382" y="238756"/>
                    <a:pt x="387845" y="238756"/>
                    <a:pt x="391252" y="235409"/>
                  </a:cubicBezTo>
                  <a:lnTo>
                    <a:pt x="398105" y="228564"/>
                  </a:lnTo>
                  <a:lnTo>
                    <a:pt x="439791" y="270207"/>
                  </a:lnTo>
                  <a:lnTo>
                    <a:pt x="397724" y="312231"/>
                  </a:lnTo>
                  <a:lnTo>
                    <a:pt x="388207" y="302724"/>
                  </a:lnTo>
                  <a:cubicBezTo>
                    <a:pt x="384817" y="299337"/>
                    <a:pt x="379320" y="299337"/>
                    <a:pt x="375929" y="302724"/>
                  </a:cubicBezTo>
                  <a:cubicBezTo>
                    <a:pt x="372539" y="306110"/>
                    <a:pt x="372539" y="311602"/>
                    <a:pt x="375929" y="314988"/>
                  </a:cubicBezTo>
                  <a:lnTo>
                    <a:pt x="391443" y="330581"/>
                  </a:lnTo>
                  <a:cubicBezTo>
                    <a:pt x="394889" y="333829"/>
                    <a:pt x="400273" y="333829"/>
                    <a:pt x="403720" y="330581"/>
                  </a:cubicBezTo>
                  <a:lnTo>
                    <a:pt x="407813" y="326493"/>
                  </a:lnTo>
                  <a:lnTo>
                    <a:pt x="413428" y="332197"/>
                  </a:lnTo>
                  <a:lnTo>
                    <a:pt x="413428" y="339518"/>
                  </a:lnTo>
                  <a:cubicBezTo>
                    <a:pt x="413932" y="344323"/>
                    <a:pt x="418239" y="347810"/>
                    <a:pt x="423048" y="347307"/>
                  </a:cubicBezTo>
                  <a:cubicBezTo>
                    <a:pt x="427163" y="346877"/>
                    <a:pt x="430414" y="343628"/>
                    <a:pt x="430845" y="339518"/>
                  </a:cubicBezTo>
                  <a:lnTo>
                    <a:pt x="430845" y="328775"/>
                  </a:lnTo>
                  <a:cubicBezTo>
                    <a:pt x="430832" y="326458"/>
                    <a:pt x="429909" y="324239"/>
                    <a:pt x="428275" y="322595"/>
                  </a:cubicBezTo>
                  <a:lnTo>
                    <a:pt x="420090" y="314418"/>
                  </a:lnTo>
                  <a:lnTo>
                    <a:pt x="439696" y="294832"/>
                  </a:lnTo>
                  <a:lnTo>
                    <a:pt x="439696" y="370133"/>
                  </a:lnTo>
                  <a:lnTo>
                    <a:pt x="411144" y="398656"/>
                  </a:lnTo>
                  <a:lnTo>
                    <a:pt x="390015" y="398656"/>
                  </a:lnTo>
                  <a:lnTo>
                    <a:pt x="397344" y="391335"/>
                  </a:lnTo>
                  <a:cubicBezTo>
                    <a:pt x="400734" y="387964"/>
                    <a:pt x="400747" y="382486"/>
                    <a:pt x="397373" y="379099"/>
                  </a:cubicBezTo>
                  <a:cubicBezTo>
                    <a:pt x="397363" y="379089"/>
                    <a:pt x="397353" y="379080"/>
                    <a:pt x="397344" y="379070"/>
                  </a:cubicBezTo>
                  <a:lnTo>
                    <a:pt x="353944" y="335715"/>
                  </a:lnTo>
                  <a:lnTo>
                    <a:pt x="353944" y="302629"/>
                  </a:lnTo>
                  <a:lnTo>
                    <a:pt x="400580" y="256136"/>
                  </a:lnTo>
                  <a:cubicBezTo>
                    <a:pt x="403945" y="252667"/>
                    <a:pt x="403858" y="247129"/>
                    <a:pt x="400385" y="243767"/>
                  </a:cubicBezTo>
                  <a:cubicBezTo>
                    <a:pt x="398800" y="242233"/>
                    <a:pt x="396694" y="241354"/>
                    <a:pt x="394488" y="241304"/>
                  </a:cubicBezTo>
                  <a:lnTo>
                    <a:pt x="394488" y="241304"/>
                  </a:lnTo>
                  <a:cubicBezTo>
                    <a:pt x="392165" y="241296"/>
                    <a:pt x="389936" y="242221"/>
                    <a:pt x="388302" y="243871"/>
                  </a:cubicBezTo>
                  <a:lnTo>
                    <a:pt x="354039" y="278099"/>
                  </a:lnTo>
                  <a:lnTo>
                    <a:pt x="354039" y="260985"/>
                  </a:lnTo>
                  <a:cubicBezTo>
                    <a:pt x="353536" y="256180"/>
                    <a:pt x="349229" y="252693"/>
                    <a:pt x="344419" y="253196"/>
                  </a:cubicBezTo>
                  <a:cubicBezTo>
                    <a:pt x="340305" y="253627"/>
                    <a:pt x="337053" y="256875"/>
                    <a:pt x="336622" y="260985"/>
                  </a:cubicBezTo>
                  <a:lnTo>
                    <a:pt x="336622" y="310235"/>
                  </a:lnTo>
                  <a:lnTo>
                    <a:pt x="329199" y="302724"/>
                  </a:lnTo>
                  <a:lnTo>
                    <a:pt x="329199" y="283708"/>
                  </a:lnTo>
                  <a:cubicBezTo>
                    <a:pt x="329702" y="278904"/>
                    <a:pt x="326211" y="274601"/>
                    <a:pt x="321402" y="274098"/>
                  </a:cubicBezTo>
                  <a:cubicBezTo>
                    <a:pt x="316592" y="273595"/>
                    <a:pt x="312285" y="277082"/>
                    <a:pt x="311782" y="281887"/>
                  </a:cubicBezTo>
                  <a:cubicBezTo>
                    <a:pt x="311718" y="282492"/>
                    <a:pt x="311718" y="283103"/>
                    <a:pt x="311782" y="283708"/>
                  </a:cubicBezTo>
                  <a:lnTo>
                    <a:pt x="311782" y="305956"/>
                  </a:lnTo>
                  <a:cubicBezTo>
                    <a:pt x="311795" y="308273"/>
                    <a:pt x="312717" y="310492"/>
                    <a:pt x="314351" y="312136"/>
                  </a:cubicBezTo>
                  <a:lnTo>
                    <a:pt x="336622" y="334384"/>
                  </a:lnTo>
                  <a:lnTo>
                    <a:pt x="336622" y="338758"/>
                  </a:lnTo>
                  <a:cubicBezTo>
                    <a:pt x="336635" y="341074"/>
                    <a:pt x="337558" y="343293"/>
                    <a:pt x="339192" y="344938"/>
                  </a:cubicBezTo>
                  <a:lnTo>
                    <a:pt x="353087" y="358724"/>
                  </a:lnTo>
                  <a:lnTo>
                    <a:pt x="323678" y="388102"/>
                  </a:lnTo>
                  <a:cubicBezTo>
                    <a:pt x="320288" y="391473"/>
                    <a:pt x="320275" y="396951"/>
                    <a:pt x="323649" y="400338"/>
                  </a:cubicBezTo>
                  <a:cubicBezTo>
                    <a:pt x="323659" y="400348"/>
                    <a:pt x="323669" y="400357"/>
                    <a:pt x="323678" y="400367"/>
                  </a:cubicBezTo>
                  <a:cubicBezTo>
                    <a:pt x="327125" y="403615"/>
                    <a:pt x="332509" y="403615"/>
                    <a:pt x="335956" y="400367"/>
                  </a:cubicBezTo>
                  <a:lnTo>
                    <a:pt x="365365" y="370989"/>
                  </a:lnTo>
                  <a:lnTo>
                    <a:pt x="378975" y="384680"/>
                  </a:lnTo>
                  <a:lnTo>
                    <a:pt x="299314" y="465114"/>
                  </a:lnTo>
                  <a:lnTo>
                    <a:pt x="299314" y="276007"/>
                  </a:lnTo>
                  <a:lnTo>
                    <a:pt x="403340" y="172088"/>
                  </a:lnTo>
                  <a:cubicBezTo>
                    <a:pt x="404973" y="170444"/>
                    <a:pt x="405896" y="168225"/>
                    <a:pt x="405909" y="165908"/>
                  </a:cubicBezTo>
                  <a:lnTo>
                    <a:pt x="405909" y="118370"/>
                  </a:lnTo>
                  <a:lnTo>
                    <a:pt x="430845" y="93365"/>
                  </a:lnTo>
                  <a:cubicBezTo>
                    <a:pt x="434235" y="89994"/>
                    <a:pt x="434249" y="84516"/>
                    <a:pt x="430874" y="81129"/>
                  </a:cubicBezTo>
                  <a:cubicBezTo>
                    <a:pt x="430865" y="81120"/>
                    <a:pt x="430855" y="81110"/>
                    <a:pt x="430845" y="81100"/>
                  </a:cubicBezTo>
                  <a:cubicBezTo>
                    <a:pt x="429234" y="79474"/>
                    <a:pt x="427044" y="78551"/>
                    <a:pt x="424754" y="78533"/>
                  </a:cubicBezTo>
                  <a:lnTo>
                    <a:pt x="424754" y="78533"/>
                  </a:lnTo>
                  <a:cubicBezTo>
                    <a:pt x="422431" y="78525"/>
                    <a:pt x="420201" y="79450"/>
                    <a:pt x="418568" y="81100"/>
                  </a:cubicBezTo>
                  <a:lnTo>
                    <a:pt x="405909" y="93745"/>
                  </a:lnTo>
                  <a:lnTo>
                    <a:pt x="405909" y="68930"/>
                  </a:lnTo>
                  <a:cubicBezTo>
                    <a:pt x="405892" y="66643"/>
                    <a:pt x="404968" y="64455"/>
                    <a:pt x="403340" y="62846"/>
                  </a:cubicBezTo>
                  <a:lnTo>
                    <a:pt x="382687" y="42119"/>
                  </a:lnTo>
                  <a:cubicBezTo>
                    <a:pt x="381037" y="40504"/>
                    <a:pt x="378810" y="39614"/>
                    <a:pt x="376500" y="39647"/>
                  </a:cubicBezTo>
                  <a:lnTo>
                    <a:pt x="376500" y="39647"/>
                  </a:lnTo>
                  <a:cubicBezTo>
                    <a:pt x="371717" y="39630"/>
                    <a:pt x="367826" y="43491"/>
                    <a:pt x="367810" y="48269"/>
                  </a:cubicBezTo>
                  <a:cubicBezTo>
                    <a:pt x="367802" y="50605"/>
                    <a:pt x="368739" y="52844"/>
                    <a:pt x="370409" y="54479"/>
                  </a:cubicBezTo>
                  <a:lnTo>
                    <a:pt x="388492" y="72543"/>
                  </a:lnTo>
                  <a:lnTo>
                    <a:pt x="388492" y="162296"/>
                  </a:lnTo>
                  <a:lnTo>
                    <a:pt x="343855" y="206982"/>
                  </a:lnTo>
                  <a:lnTo>
                    <a:pt x="343855" y="161155"/>
                  </a:lnTo>
                  <a:lnTo>
                    <a:pt x="379832" y="125216"/>
                  </a:lnTo>
                  <a:cubicBezTo>
                    <a:pt x="381478" y="123619"/>
                    <a:pt x="382405" y="121423"/>
                    <a:pt x="382401" y="119131"/>
                  </a:cubicBezTo>
                  <a:lnTo>
                    <a:pt x="382401" y="96788"/>
                  </a:lnTo>
                  <a:cubicBezTo>
                    <a:pt x="381898" y="91983"/>
                    <a:pt x="377591" y="88496"/>
                    <a:pt x="372781" y="88999"/>
                  </a:cubicBezTo>
                  <a:cubicBezTo>
                    <a:pt x="368667" y="89429"/>
                    <a:pt x="365415" y="92678"/>
                    <a:pt x="364984" y="96788"/>
                  </a:cubicBezTo>
                  <a:lnTo>
                    <a:pt x="364984" y="115803"/>
                  </a:lnTo>
                  <a:lnTo>
                    <a:pt x="349851" y="130920"/>
                  </a:lnTo>
                  <a:lnTo>
                    <a:pt x="349851" y="70452"/>
                  </a:lnTo>
                  <a:cubicBezTo>
                    <a:pt x="349348" y="65647"/>
                    <a:pt x="345041" y="62160"/>
                    <a:pt x="340231" y="62663"/>
                  </a:cubicBezTo>
                  <a:cubicBezTo>
                    <a:pt x="336117" y="63093"/>
                    <a:pt x="332865" y="66341"/>
                    <a:pt x="332434" y="70452"/>
                  </a:cubicBezTo>
                  <a:lnTo>
                    <a:pt x="332434" y="148129"/>
                  </a:lnTo>
                  <a:lnTo>
                    <a:pt x="329008" y="151552"/>
                  </a:lnTo>
                  <a:cubicBezTo>
                    <a:pt x="327357" y="153184"/>
                    <a:pt x="326431" y="155411"/>
                    <a:pt x="326438" y="157732"/>
                  </a:cubicBezTo>
                  <a:lnTo>
                    <a:pt x="326439" y="224285"/>
                  </a:lnTo>
                  <a:lnTo>
                    <a:pt x="299314" y="251477"/>
                  </a:lnTo>
                  <a:lnTo>
                    <a:pt x="299314" y="84143"/>
                  </a:lnTo>
                  <a:cubicBezTo>
                    <a:pt x="299314" y="84143"/>
                    <a:pt x="299314" y="83477"/>
                    <a:pt x="299314" y="83097"/>
                  </a:cubicBezTo>
                  <a:lnTo>
                    <a:pt x="319015" y="62560"/>
                  </a:lnTo>
                  <a:cubicBezTo>
                    <a:pt x="320593" y="60879"/>
                    <a:pt x="321506" y="58683"/>
                    <a:pt x="321585" y="56380"/>
                  </a:cubicBezTo>
                  <a:cubicBezTo>
                    <a:pt x="321572" y="54064"/>
                    <a:pt x="320649" y="51844"/>
                    <a:pt x="319015" y="50200"/>
                  </a:cubicBezTo>
                  <a:cubicBezTo>
                    <a:pt x="317395" y="48600"/>
                    <a:pt x="315203" y="47710"/>
                    <a:pt x="312924" y="47728"/>
                  </a:cubicBezTo>
                  <a:lnTo>
                    <a:pt x="312924" y="47728"/>
                  </a:lnTo>
                  <a:cubicBezTo>
                    <a:pt x="310614" y="47695"/>
                    <a:pt x="308387" y="48585"/>
                    <a:pt x="306737" y="50200"/>
                  </a:cubicBezTo>
                  <a:lnTo>
                    <a:pt x="288749" y="68170"/>
                  </a:lnTo>
                  <a:lnTo>
                    <a:pt x="237736" y="17209"/>
                  </a:lnTo>
                  <a:cubicBezTo>
                    <a:pt x="233227" y="12969"/>
                    <a:pt x="226421" y="12305"/>
                    <a:pt x="221175" y="15593"/>
                  </a:cubicBezTo>
                  <a:cubicBezTo>
                    <a:pt x="222121" y="14077"/>
                    <a:pt x="222646" y="12338"/>
                    <a:pt x="222698" y="10553"/>
                  </a:cubicBezTo>
                  <a:cubicBezTo>
                    <a:pt x="222698" y="4725"/>
                    <a:pt x="217968" y="0"/>
                    <a:pt x="212134" y="0"/>
                  </a:cubicBezTo>
                  <a:cubicBezTo>
                    <a:pt x="206299" y="0"/>
                    <a:pt x="201569" y="4725"/>
                    <a:pt x="201569" y="10553"/>
                  </a:cubicBezTo>
                  <a:cubicBezTo>
                    <a:pt x="201569" y="16382"/>
                    <a:pt x="206299" y="21107"/>
                    <a:pt x="212134" y="21107"/>
                  </a:cubicBezTo>
                  <a:cubicBezTo>
                    <a:pt x="213883" y="21095"/>
                    <a:pt x="215596" y="20602"/>
                    <a:pt x="217083" y="19681"/>
                  </a:cubicBezTo>
                  <a:cubicBezTo>
                    <a:pt x="213489" y="24829"/>
                    <a:pt x="214218" y="31831"/>
                    <a:pt x="218796" y="36129"/>
                  </a:cubicBezTo>
                  <a:lnTo>
                    <a:pt x="271903" y="89372"/>
                  </a:lnTo>
                  <a:lnTo>
                    <a:pt x="271903" y="132917"/>
                  </a:lnTo>
                  <a:lnTo>
                    <a:pt x="235547" y="96598"/>
                  </a:lnTo>
                  <a:lnTo>
                    <a:pt x="235547" y="64272"/>
                  </a:lnTo>
                  <a:cubicBezTo>
                    <a:pt x="236050" y="59467"/>
                    <a:pt x="232560" y="55164"/>
                    <a:pt x="227750" y="54661"/>
                  </a:cubicBezTo>
                  <a:cubicBezTo>
                    <a:pt x="222940" y="54159"/>
                    <a:pt x="218633" y="57646"/>
                    <a:pt x="218130" y="62450"/>
                  </a:cubicBezTo>
                  <a:cubicBezTo>
                    <a:pt x="218066" y="63056"/>
                    <a:pt x="218066" y="63666"/>
                    <a:pt x="218130" y="64272"/>
                  </a:cubicBezTo>
                  <a:lnTo>
                    <a:pt x="218130" y="91464"/>
                  </a:lnTo>
                  <a:lnTo>
                    <a:pt x="201474" y="91464"/>
                  </a:lnTo>
                  <a:cubicBezTo>
                    <a:pt x="196665" y="91967"/>
                    <a:pt x="193174" y="96269"/>
                    <a:pt x="193677" y="101074"/>
                  </a:cubicBezTo>
                  <a:cubicBezTo>
                    <a:pt x="194108" y="105184"/>
                    <a:pt x="197360" y="108432"/>
                    <a:pt x="201474" y="108863"/>
                  </a:cubicBezTo>
                  <a:lnTo>
                    <a:pt x="223174" y="108863"/>
                  </a:lnTo>
                  <a:lnTo>
                    <a:pt x="271903" y="157637"/>
                  </a:lnTo>
                  <a:lnTo>
                    <a:pt x="271903" y="209453"/>
                  </a:lnTo>
                  <a:lnTo>
                    <a:pt x="234500" y="172088"/>
                  </a:lnTo>
                  <a:cubicBezTo>
                    <a:pt x="232889" y="170462"/>
                    <a:pt x="230699" y="169539"/>
                    <a:pt x="228409" y="169521"/>
                  </a:cubicBezTo>
                  <a:lnTo>
                    <a:pt x="203092" y="169521"/>
                  </a:lnTo>
                  <a:lnTo>
                    <a:pt x="162548" y="129114"/>
                  </a:lnTo>
                  <a:lnTo>
                    <a:pt x="162548" y="111049"/>
                  </a:lnTo>
                  <a:cubicBezTo>
                    <a:pt x="162548" y="106271"/>
                    <a:pt x="158670" y="102397"/>
                    <a:pt x="153887" y="102397"/>
                  </a:cubicBezTo>
                  <a:cubicBezTo>
                    <a:pt x="149104" y="102397"/>
                    <a:pt x="145226" y="106271"/>
                    <a:pt x="145226" y="111049"/>
                  </a:cubicBezTo>
                  <a:lnTo>
                    <a:pt x="145226" y="132822"/>
                  </a:lnTo>
                  <a:cubicBezTo>
                    <a:pt x="145203" y="135127"/>
                    <a:pt x="146093" y="137348"/>
                    <a:pt x="147701" y="139002"/>
                  </a:cubicBezTo>
                  <a:lnTo>
                    <a:pt x="193384" y="184543"/>
                  </a:lnTo>
                  <a:cubicBezTo>
                    <a:pt x="194995" y="186170"/>
                    <a:pt x="197185" y="187093"/>
                    <a:pt x="199476" y="187111"/>
                  </a:cubicBezTo>
                  <a:lnTo>
                    <a:pt x="224792" y="187111"/>
                  </a:lnTo>
                  <a:lnTo>
                    <a:pt x="272379" y="234649"/>
                  </a:lnTo>
                  <a:lnTo>
                    <a:pt x="272379" y="366805"/>
                  </a:lnTo>
                  <a:lnTo>
                    <a:pt x="251726" y="346364"/>
                  </a:lnTo>
                  <a:lnTo>
                    <a:pt x="261244" y="336856"/>
                  </a:lnTo>
                  <a:cubicBezTo>
                    <a:pt x="264332" y="333138"/>
                    <a:pt x="263818" y="327624"/>
                    <a:pt x="260097" y="324539"/>
                  </a:cubicBezTo>
                  <a:cubicBezTo>
                    <a:pt x="256875" y="321868"/>
                    <a:pt x="252209" y="321850"/>
                    <a:pt x="248966" y="324496"/>
                  </a:cubicBezTo>
                  <a:lnTo>
                    <a:pt x="247444" y="326112"/>
                  </a:lnTo>
                  <a:lnTo>
                    <a:pt x="236118" y="314798"/>
                  </a:lnTo>
                  <a:cubicBezTo>
                    <a:pt x="232671" y="311550"/>
                    <a:pt x="227287" y="311550"/>
                    <a:pt x="223840" y="314798"/>
                  </a:cubicBezTo>
                  <a:cubicBezTo>
                    <a:pt x="220450" y="318169"/>
                    <a:pt x="220437" y="323647"/>
                    <a:pt x="223811" y="327034"/>
                  </a:cubicBezTo>
                  <a:cubicBezTo>
                    <a:pt x="223821" y="327044"/>
                    <a:pt x="223831" y="327054"/>
                    <a:pt x="223840" y="327063"/>
                  </a:cubicBezTo>
                  <a:lnTo>
                    <a:pt x="235832" y="338282"/>
                  </a:lnTo>
                  <a:lnTo>
                    <a:pt x="233548" y="340564"/>
                  </a:lnTo>
                  <a:cubicBezTo>
                    <a:pt x="231920" y="342173"/>
                    <a:pt x="230996" y="344361"/>
                    <a:pt x="230978" y="346649"/>
                  </a:cubicBezTo>
                  <a:cubicBezTo>
                    <a:pt x="230991" y="348966"/>
                    <a:pt x="231914" y="351185"/>
                    <a:pt x="233548" y="352829"/>
                  </a:cubicBezTo>
                  <a:lnTo>
                    <a:pt x="247729" y="366995"/>
                  </a:lnTo>
                  <a:lnTo>
                    <a:pt x="195193" y="366995"/>
                  </a:lnTo>
                  <a:lnTo>
                    <a:pt x="183296" y="355111"/>
                  </a:lnTo>
                  <a:lnTo>
                    <a:pt x="183296" y="307572"/>
                  </a:lnTo>
                  <a:lnTo>
                    <a:pt x="212895" y="278004"/>
                  </a:lnTo>
                  <a:lnTo>
                    <a:pt x="232692" y="278004"/>
                  </a:lnTo>
                  <a:cubicBezTo>
                    <a:pt x="235777" y="278001"/>
                    <a:pt x="238634" y="276375"/>
                    <a:pt x="240210" y="273725"/>
                  </a:cubicBezTo>
                  <a:lnTo>
                    <a:pt x="261244" y="252713"/>
                  </a:lnTo>
                  <a:cubicBezTo>
                    <a:pt x="264634" y="249343"/>
                    <a:pt x="264647" y="243864"/>
                    <a:pt x="261273" y="240478"/>
                  </a:cubicBezTo>
                  <a:cubicBezTo>
                    <a:pt x="261263" y="240468"/>
                    <a:pt x="261254" y="240458"/>
                    <a:pt x="261244" y="240448"/>
                  </a:cubicBezTo>
                  <a:cubicBezTo>
                    <a:pt x="257797" y="237201"/>
                    <a:pt x="252413" y="237201"/>
                    <a:pt x="248966" y="240448"/>
                  </a:cubicBezTo>
                  <a:lnTo>
                    <a:pt x="241828" y="247674"/>
                  </a:lnTo>
                  <a:lnTo>
                    <a:pt x="241828" y="237026"/>
                  </a:lnTo>
                  <a:cubicBezTo>
                    <a:pt x="241325" y="232221"/>
                    <a:pt x="237018" y="228734"/>
                    <a:pt x="232208" y="229237"/>
                  </a:cubicBezTo>
                  <a:cubicBezTo>
                    <a:pt x="228094" y="229667"/>
                    <a:pt x="224842" y="232915"/>
                    <a:pt x="224411" y="237026"/>
                  </a:cubicBezTo>
                  <a:lnTo>
                    <a:pt x="224411" y="260510"/>
                  </a:lnTo>
                  <a:lnTo>
                    <a:pt x="209469" y="260510"/>
                  </a:lnTo>
                  <a:cubicBezTo>
                    <a:pt x="207146" y="260502"/>
                    <a:pt x="204917" y="261427"/>
                    <a:pt x="203283" y="263077"/>
                  </a:cubicBezTo>
                  <a:lnTo>
                    <a:pt x="183486" y="282853"/>
                  </a:lnTo>
                  <a:lnTo>
                    <a:pt x="183486" y="219246"/>
                  </a:lnTo>
                  <a:lnTo>
                    <a:pt x="194622" y="207742"/>
                  </a:lnTo>
                  <a:cubicBezTo>
                    <a:pt x="196230" y="206088"/>
                    <a:pt x="197119" y="203867"/>
                    <a:pt x="197096" y="201562"/>
                  </a:cubicBezTo>
                  <a:cubicBezTo>
                    <a:pt x="197149" y="196837"/>
                    <a:pt x="193357" y="192963"/>
                    <a:pt x="188627" y="192910"/>
                  </a:cubicBezTo>
                  <a:cubicBezTo>
                    <a:pt x="188563" y="192909"/>
                    <a:pt x="188499" y="192909"/>
                    <a:pt x="188435" y="192910"/>
                  </a:cubicBezTo>
                  <a:lnTo>
                    <a:pt x="188435" y="192910"/>
                  </a:lnTo>
                  <a:cubicBezTo>
                    <a:pt x="186132" y="192908"/>
                    <a:pt x="183916" y="193793"/>
                    <a:pt x="182249" y="195382"/>
                  </a:cubicBezTo>
                  <a:lnTo>
                    <a:pt x="168258" y="209453"/>
                  </a:lnTo>
                  <a:cubicBezTo>
                    <a:pt x="166624" y="211098"/>
                    <a:pt x="165702" y="213317"/>
                    <a:pt x="165689" y="215633"/>
                  </a:cubicBezTo>
                  <a:lnTo>
                    <a:pt x="165689" y="235980"/>
                  </a:lnTo>
                  <a:lnTo>
                    <a:pt x="156171" y="226472"/>
                  </a:lnTo>
                  <a:cubicBezTo>
                    <a:pt x="152781" y="223085"/>
                    <a:pt x="147284" y="223085"/>
                    <a:pt x="143894" y="226472"/>
                  </a:cubicBezTo>
                  <a:cubicBezTo>
                    <a:pt x="140504" y="229859"/>
                    <a:pt x="140504" y="235350"/>
                    <a:pt x="143894" y="238737"/>
                  </a:cubicBezTo>
                  <a:lnTo>
                    <a:pt x="166069" y="260510"/>
                  </a:lnTo>
                  <a:lnTo>
                    <a:pt x="166069" y="297019"/>
                  </a:lnTo>
                  <a:lnTo>
                    <a:pt x="123526" y="254520"/>
                  </a:lnTo>
                  <a:lnTo>
                    <a:pt x="123526" y="216489"/>
                  </a:lnTo>
                  <a:lnTo>
                    <a:pt x="153316" y="186160"/>
                  </a:lnTo>
                  <a:cubicBezTo>
                    <a:pt x="154968" y="184527"/>
                    <a:pt x="155894" y="182301"/>
                    <a:pt x="155886" y="179980"/>
                  </a:cubicBezTo>
                  <a:lnTo>
                    <a:pt x="155886" y="158207"/>
                  </a:lnTo>
                  <a:cubicBezTo>
                    <a:pt x="155382" y="153403"/>
                    <a:pt x="151075" y="149915"/>
                    <a:pt x="146265" y="150418"/>
                  </a:cubicBezTo>
                  <a:cubicBezTo>
                    <a:pt x="142151" y="150849"/>
                    <a:pt x="138899" y="154097"/>
                    <a:pt x="138469" y="158207"/>
                  </a:cubicBezTo>
                  <a:lnTo>
                    <a:pt x="138469" y="177223"/>
                  </a:lnTo>
                  <a:lnTo>
                    <a:pt x="133329" y="182357"/>
                  </a:lnTo>
                  <a:lnTo>
                    <a:pt x="133329" y="131301"/>
                  </a:lnTo>
                  <a:cubicBezTo>
                    <a:pt x="133312" y="129013"/>
                    <a:pt x="132388" y="126825"/>
                    <a:pt x="130760" y="125216"/>
                  </a:cubicBezTo>
                  <a:lnTo>
                    <a:pt x="117054" y="111430"/>
                  </a:lnTo>
                  <a:cubicBezTo>
                    <a:pt x="113647" y="108083"/>
                    <a:pt x="108184" y="108083"/>
                    <a:pt x="104777" y="111430"/>
                  </a:cubicBezTo>
                  <a:cubicBezTo>
                    <a:pt x="101387" y="114800"/>
                    <a:pt x="101374" y="120279"/>
                    <a:pt x="104748" y="123665"/>
                  </a:cubicBezTo>
                  <a:cubicBezTo>
                    <a:pt x="104758" y="123675"/>
                    <a:pt x="104767" y="123685"/>
                    <a:pt x="104777" y="123695"/>
                  </a:cubicBezTo>
                  <a:lnTo>
                    <a:pt x="115912" y="134914"/>
                  </a:lnTo>
                  <a:lnTo>
                    <a:pt x="115912" y="176652"/>
                  </a:lnTo>
                  <a:lnTo>
                    <a:pt x="78889" y="139572"/>
                  </a:lnTo>
                  <a:cubicBezTo>
                    <a:pt x="77240" y="137957"/>
                    <a:pt x="75013" y="137067"/>
                    <a:pt x="72703" y="137100"/>
                  </a:cubicBezTo>
                  <a:lnTo>
                    <a:pt x="72703" y="137100"/>
                  </a:lnTo>
                  <a:cubicBezTo>
                    <a:pt x="70424" y="137082"/>
                    <a:pt x="68232" y="137972"/>
                    <a:pt x="66612" y="139572"/>
                  </a:cubicBezTo>
                  <a:cubicBezTo>
                    <a:pt x="65034" y="141253"/>
                    <a:pt x="64121" y="143449"/>
                    <a:pt x="64042" y="145752"/>
                  </a:cubicBezTo>
                  <a:cubicBezTo>
                    <a:pt x="64060" y="148040"/>
                    <a:pt x="64984" y="150228"/>
                    <a:pt x="66612" y="151837"/>
                  </a:cubicBezTo>
                  <a:lnTo>
                    <a:pt x="114865" y="200041"/>
                  </a:lnTo>
                  <a:lnTo>
                    <a:pt x="108489" y="206411"/>
                  </a:lnTo>
                  <a:cubicBezTo>
                    <a:pt x="106769" y="208154"/>
                    <a:pt x="105840" y="210525"/>
                    <a:pt x="105919" y="212971"/>
                  </a:cubicBezTo>
                  <a:lnTo>
                    <a:pt x="105919" y="254520"/>
                  </a:lnTo>
                  <a:lnTo>
                    <a:pt x="98971" y="261555"/>
                  </a:lnTo>
                  <a:lnTo>
                    <a:pt x="93832" y="256421"/>
                  </a:lnTo>
                  <a:lnTo>
                    <a:pt x="93832" y="211260"/>
                  </a:lnTo>
                  <a:cubicBezTo>
                    <a:pt x="93819" y="208943"/>
                    <a:pt x="92896" y="206724"/>
                    <a:pt x="91262" y="205080"/>
                  </a:cubicBezTo>
                  <a:lnTo>
                    <a:pt x="68325" y="182167"/>
                  </a:lnTo>
                  <a:cubicBezTo>
                    <a:pt x="64918" y="178820"/>
                    <a:pt x="59455" y="178820"/>
                    <a:pt x="56048" y="182167"/>
                  </a:cubicBezTo>
                  <a:cubicBezTo>
                    <a:pt x="54382" y="183751"/>
                    <a:pt x="53452" y="185955"/>
                    <a:pt x="53478" y="188251"/>
                  </a:cubicBezTo>
                  <a:cubicBezTo>
                    <a:pt x="53448" y="190577"/>
                    <a:pt x="54377" y="192812"/>
                    <a:pt x="56048" y="194431"/>
                  </a:cubicBezTo>
                  <a:lnTo>
                    <a:pt x="76415" y="214683"/>
                  </a:lnTo>
                  <a:lnTo>
                    <a:pt x="76415" y="238832"/>
                  </a:lnTo>
                  <a:lnTo>
                    <a:pt x="61853" y="224190"/>
                  </a:lnTo>
                  <a:cubicBezTo>
                    <a:pt x="60171" y="222614"/>
                    <a:pt x="57972" y="221702"/>
                    <a:pt x="55667" y="221623"/>
                  </a:cubicBezTo>
                  <a:lnTo>
                    <a:pt x="55667" y="221623"/>
                  </a:lnTo>
                  <a:cubicBezTo>
                    <a:pt x="53361" y="221702"/>
                    <a:pt x="51163" y="222614"/>
                    <a:pt x="49480" y="224190"/>
                  </a:cubicBezTo>
                  <a:cubicBezTo>
                    <a:pt x="46181" y="227614"/>
                    <a:pt x="46181" y="233031"/>
                    <a:pt x="49480" y="236455"/>
                  </a:cubicBezTo>
                  <a:lnTo>
                    <a:pt x="92785" y="279715"/>
                  </a:lnTo>
                  <a:cubicBezTo>
                    <a:pt x="96232" y="282963"/>
                    <a:pt x="101616" y="282963"/>
                    <a:pt x="105062" y="279715"/>
                  </a:cubicBezTo>
                  <a:lnTo>
                    <a:pt x="114580" y="270207"/>
                  </a:lnTo>
                  <a:lnTo>
                    <a:pt x="166069" y="321549"/>
                  </a:lnTo>
                  <a:lnTo>
                    <a:pt x="166069" y="354825"/>
                  </a:lnTo>
                  <a:lnTo>
                    <a:pt x="150461" y="370418"/>
                  </a:lnTo>
                  <a:lnTo>
                    <a:pt x="139135" y="359104"/>
                  </a:lnTo>
                  <a:lnTo>
                    <a:pt x="154268" y="343987"/>
                  </a:lnTo>
                  <a:cubicBezTo>
                    <a:pt x="157658" y="340616"/>
                    <a:pt x="157671" y="335138"/>
                    <a:pt x="154297" y="331751"/>
                  </a:cubicBezTo>
                  <a:cubicBezTo>
                    <a:pt x="154287" y="331741"/>
                    <a:pt x="154277" y="331732"/>
                    <a:pt x="154268" y="331722"/>
                  </a:cubicBezTo>
                  <a:cubicBezTo>
                    <a:pt x="150861" y="328376"/>
                    <a:pt x="145397" y="328376"/>
                    <a:pt x="141990" y="331722"/>
                  </a:cubicBezTo>
                  <a:lnTo>
                    <a:pt x="126857" y="346839"/>
                  </a:lnTo>
                  <a:lnTo>
                    <a:pt x="117340" y="337331"/>
                  </a:lnTo>
                  <a:lnTo>
                    <a:pt x="128000" y="325922"/>
                  </a:lnTo>
                  <a:cubicBezTo>
                    <a:pt x="129633" y="324278"/>
                    <a:pt x="130556" y="322059"/>
                    <a:pt x="130569" y="319742"/>
                  </a:cubicBezTo>
                  <a:lnTo>
                    <a:pt x="130569" y="301868"/>
                  </a:lnTo>
                  <a:cubicBezTo>
                    <a:pt x="130066" y="297063"/>
                    <a:pt x="125759" y="293576"/>
                    <a:pt x="120949" y="294079"/>
                  </a:cubicBezTo>
                  <a:cubicBezTo>
                    <a:pt x="116835" y="294509"/>
                    <a:pt x="113583" y="297758"/>
                    <a:pt x="113152" y="301868"/>
                  </a:cubicBezTo>
                  <a:lnTo>
                    <a:pt x="113152" y="316224"/>
                  </a:lnTo>
                  <a:lnTo>
                    <a:pt x="101065" y="328775"/>
                  </a:lnTo>
                  <a:lnTo>
                    <a:pt x="86884" y="328775"/>
                  </a:lnTo>
                  <a:lnTo>
                    <a:pt x="49671" y="291600"/>
                  </a:lnTo>
                  <a:cubicBezTo>
                    <a:pt x="46224" y="288352"/>
                    <a:pt x="40840" y="288352"/>
                    <a:pt x="37393" y="291600"/>
                  </a:cubicBezTo>
                  <a:cubicBezTo>
                    <a:pt x="34003" y="294970"/>
                    <a:pt x="33990" y="300448"/>
                    <a:pt x="37364" y="303835"/>
                  </a:cubicBezTo>
                  <a:cubicBezTo>
                    <a:pt x="37374" y="303845"/>
                    <a:pt x="37384" y="303855"/>
                    <a:pt x="37393" y="303864"/>
                  </a:cubicBezTo>
                  <a:lnTo>
                    <a:pt x="77176" y="343606"/>
                  </a:lnTo>
                  <a:cubicBezTo>
                    <a:pt x="78810" y="345256"/>
                    <a:pt x="81039" y="346181"/>
                    <a:pt x="83363" y="346173"/>
                  </a:cubicBezTo>
                  <a:lnTo>
                    <a:pt x="101065" y="346174"/>
                  </a:lnTo>
                  <a:lnTo>
                    <a:pt x="137993" y="383063"/>
                  </a:lnTo>
                  <a:lnTo>
                    <a:pt x="122860" y="398180"/>
                  </a:lnTo>
                  <a:lnTo>
                    <a:pt x="57761" y="333148"/>
                  </a:lnTo>
                  <a:cubicBezTo>
                    <a:pt x="54301" y="329840"/>
                    <a:pt x="48847" y="329840"/>
                    <a:pt x="45388" y="333148"/>
                  </a:cubicBezTo>
                  <a:lnTo>
                    <a:pt x="35871" y="342656"/>
                  </a:lnTo>
                  <a:lnTo>
                    <a:pt x="14837" y="321644"/>
                  </a:lnTo>
                  <a:cubicBezTo>
                    <a:pt x="13217" y="320043"/>
                    <a:pt x="11024" y="319154"/>
                    <a:pt x="8746" y="319172"/>
                  </a:cubicBezTo>
                  <a:lnTo>
                    <a:pt x="8746" y="319172"/>
                  </a:lnTo>
                  <a:cubicBezTo>
                    <a:pt x="6436" y="319139"/>
                    <a:pt x="4209" y="320029"/>
                    <a:pt x="2559" y="321644"/>
                  </a:cubicBezTo>
                  <a:cubicBezTo>
                    <a:pt x="-853" y="325059"/>
                    <a:pt x="-853" y="330589"/>
                    <a:pt x="2559" y="334004"/>
                  </a:cubicBezTo>
                  <a:lnTo>
                    <a:pt x="23593" y="354921"/>
                  </a:lnTo>
                  <a:lnTo>
                    <a:pt x="18168" y="360340"/>
                  </a:lnTo>
                  <a:cubicBezTo>
                    <a:pt x="14857" y="363796"/>
                    <a:pt x="14857" y="369244"/>
                    <a:pt x="18168" y="372700"/>
                  </a:cubicBezTo>
                  <a:cubicBezTo>
                    <a:pt x="21542" y="376087"/>
                    <a:pt x="27026" y="376100"/>
                    <a:pt x="30416" y="372729"/>
                  </a:cubicBezTo>
                  <a:cubicBezTo>
                    <a:pt x="30426" y="372719"/>
                    <a:pt x="30436" y="372710"/>
                    <a:pt x="30446" y="372700"/>
                  </a:cubicBezTo>
                  <a:lnTo>
                    <a:pt x="51860" y="351213"/>
                  </a:lnTo>
                  <a:lnTo>
                    <a:pt x="116959" y="416245"/>
                  </a:lnTo>
                  <a:cubicBezTo>
                    <a:pt x="120419" y="419553"/>
                    <a:pt x="125872" y="419553"/>
                    <a:pt x="129332" y="416245"/>
                  </a:cubicBezTo>
                  <a:lnTo>
                    <a:pt x="174825" y="370703"/>
                  </a:lnTo>
                  <a:lnTo>
                    <a:pt x="185675" y="381542"/>
                  </a:lnTo>
                  <a:cubicBezTo>
                    <a:pt x="187309" y="383192"/>
                    <a:pt x="189538" y="384117"/>
                    <a:pt x="191862" y="384109"/>
                  </a:cubicBezTo>
                  <a:lnTo>
                    <a:pt x="265432" y="384109"/>
                  </a:lnTo>
                  <a:lnTo>
                    <a:pt x="272189" y="390955"/>
                  </a:lnTo>
                  <a:lnTo>
                    <a:pt x="272189" y="592136"/>
                  </a:lnTo>
                  <a:lnTo>
                    <a:pt x="210897" y="530812"/>
                  </a:lnTo>
                  <a:lnTo>
                    <a:pt x="210897" y="482323"/>
                  </a:lnTo>
                  <a:lnTo>
                    <a:pt x="210897" y="482323"/>
                  </a:lnTo>
                  <a:lnTo>
                    <a:pt x="225553" y="496965"/>
                  </a:lnTo>
                  <a:cubicBezTo>
                    <a:pt x="228961" y="500311"/>
                    <a:pt x="234424" y="500311"/>
                    <a:pt x="237831" y="496965"/>
                  </a:cubicBezTo>
                  <a:lnTo>
                    <a:pt x="254582" y="480231"/>
                  </a:lnTo>
                  <a:cubicBezTo>
                    <a:pt x="257972" y="476861"/>
                    <a:pt x="257985" y="471383"/>
                    <a:pt x="254611" y="467996"/>
                  </a:cubicBezTo>
                  <a:cubicBezTo>
                    <a:pt x="254601" y="467986"/>
                    <a:pt x="254591" y="467976"/>
                    <a:pt x="254582" y="467967"/>
                  </a:cubicBezTo>
                  <a:cubicBezTo>
                    <a:pt x="252971" y="466340"/>
                    <a:pt x="250781" y="465417"/>
                    <a:pt x="248491" y="465400"/>
                  </a:cubicBezTo>
                  <a:lnTo>
                    <a:pt x="248491" y="465400"/>
                  </a:lnTo>
                  <a:cubicBezTo>
                    <a:pt x="246167" y="465392"/>
                    <a:pt x="243938" y="466317"/>
                    <a:pt x="242304" y="467967"/>
                  </a:cubicBezTo>
                  <a:lnTo>
                    <a:pt x="231740" y="478615"/>
                  </a:lnTo>
                  <a:lnTo>
                    <a:pt x="219557" y="466445"/>
                  </a:lnTo>
                  <a:lnTo>
                    <a:pt x="219557" y="425087"/>
                  </a:lnTo>
                  <a:lnTo>
                    <a:pt x="233834" y="410921"/>
                  </a:lnTo>
                  <a:lnTo>
                    <a:pt x="245064" y="410921"/>
                  </a:lnTo>
                  <a:cubicBezTo>
                    <a:pt x="249874" y="410418"/>
                    <a:pt x="253365" y="406115"/>
                    <a:pt x="252861" y="401310"/>
                  </a:cubicBezTo>
                  <a:cubicBezTo>
                    <a:pt x="252430" y="397200"/>
                    <a:pt x="249179" y="393952"/>
                    <a:pt x="245064" y="393522"/>
                  </a:cubicBezTo>
                  <a:lnTo>
                    <a:pt x="230217" y="393522"/>
                  </a:lnTo>
                  <a:cubicBezTo>
                    <a:pt x="227898" y="393535"/>
                    <a:pt x="225677" y="394456"/>
                    <a:pt x="224031" y="396089"/>
                  </a:cubicBezTo>
                  <a:lnTo>
                    <a:pt x="216512" y="403505"/>
                  </a:lnTo>
                  <a:lnTo>
                    <a:pt x="206328" y="393236"/>
                  </a:lnTo>
                  <a:cubicBezTo>
                    <a:pt x="202772" y="389962"/>
                    <a:pt x="197233" y="390187"/>
                    <a:pt x="193955" y="393740"/>
                  </a:cubicBezTo>
                  <a:cubicBezTo>
                    <a:pt x="190865" y="397089"/>
                    <a:pt x="190865" y="402247"/>
                    <a:pt x="193955" y="405596"/>
                  </a:cubicBezTo>
                  <a:lnTo>
                    <a:pt x="202140" y="413678"/>
                  </a:lnTo>
                  <a:lnTo>
                    <a:pt x="202140" y="420809"/>
                  </a:lnTo>
                  <a:lnTo>
                    <a:pt x="201474" y="422140"/>
                  </a:lnTo>
                  <a:lnTo>
                    <a:pt x="202140" y="422805"/>
                  </a:lnTo>
                  <a:lnTo>
                    <a:pt x="202140" y="466445"/>
                  </a:lnTo>
                  <a:lnTo>
                    <a:pt x="195954" y="472625"/>
                  </a:lnTo>
                  <a:cubicBezTo>
                    <a:pt x="194326" y="474234"/>
                    <a:pt x="193402" y="476422"/>
                    <a:pt x="193384" y="478710"/>
                  </a:cubicBezTo>
                  <a:lnTo>
                    <a:pt x="193384" y="513508"/>
                  </a:lnTo>
                  <a:lnTo>
                    <a:pt x="162548" y="482608"/>
                  </a:lnTo>
                  <a:lnTo>
                    <a:pt x="171494" y="473671"/>
                  </a:lnTo>
                  <a:cubicBezTo>
                    <a:pt x="173111" y="472023"/>
                    <a:pt x="174002" y="469798"/>
                    <a:pt x="173969" y="467491"/>
                  </a:cubicBezTo>
                  <a:lnTo>
                    <a:pt x="173969" y="437922"/>
                  </a:lnTo>
                  <a:cubicBezTo>
                    <a:pt x="173971" y="435621"/>
                    <a:pt x="173085" y="433407"/>
                    <a:pt x="171494" y="431742"/>
                  </a:cubicBezTo>
                  <a:lnTo>
                    <a:pt x="156552" y="417291"/>
                  </a:lnTo>
                  <a:cubicBezTo>
                    <a:pt x="154885" y="415702"/>
                    <a:pt x="152669" y="414816"/>
                    <a:pt x="150366" y="414819"/>
                  </a:cubicBezTo>
                  <a:lnTo>
                    <a:pt x="150366" y="414819"/>
                  </a:lnTo>
                  <a:cubicBezTo>
                    <a:pt x="145635" y="414766"/>
                    <a:pt x="141758" y="418554"/>
                    <a:pt x="141705" y="423280"/>
                  </a:cubicBezTo>
                  <a:cubicBezTo>
                    <a:pt x="141704" y="423343"/>
                    <a:pt x="141704" y="423407"/>
                    <a:pt x="141705" y="423471"/>
                  </a:cubicBezTo>
                  <a:cubicBezTo>
                    <a:pt x="141682" y="425776"/>
                    <a:pt x="142571" y="427997"/>
                    <a:pt x="144179" y="429651"/>
                  </a:cubicBezTo>
                  <a:lnTo>
                    <a:pt x="156171" y="441535"/>
                  </a:lnTo>
                  <a:lnTo>
                    <a:pt x="156171" y="463973"/>
                  </a:lnTo>
                  <a:lnTo>
                    <a:pt x="146178" y="473481"/>
                  </a:lnTo>
                  <a:lnTo>
                    <a:pt x="87360" y="473481"/>
                  </a:lnTo>
                  <a:lnTo>
                    <a:pt x="87360" y="423851"/>
                  </a:lnTo>
                  <a:cubicBezTo>
                    <a:pt x="87343" y="421563"/>
                    <a:pt x="86418" y="419375"/>
                    <a:pt x="84790" y="417766"/>
                  </a:cubicBezTo>
                  <a:lnTo>
                    <a:pt x="54144" y="387152"/>
                  </a:lnTo>
                  <a:cubicBezTo>
                    <a:pt x="50754" y="383765"/>
                    <a:pt x="45257" y="383765"/>
                    <a:pt x="41867" y="387152"/>
                  </a:cubicBezTo>
                  <a:cubicBezTo>
                    <a:pt x="38476" y="390538"/>
                    <a:pt x="38476" y="396030"/>
                    <a:pt x="41867" y="399416"/>
                  </a:cubicBezTo>
                  <a:lnTo>
                    <a:pt x="70419" y="427464"/>
                  </a:lnTo>
                  <a:lnTo>
                    <a:pt x="70419" y="467967"/>
                  </a:lnTo>
                  <a:lnTo>
                    <a:pt x="47292" y="444958"/>
                  </a:lnTo>
                  <a:cubicBezTo>
                    <a:pt x="43917" y="441571"/>
                    <a:pt x="38434" y="441558"/>
                    <a:pt x="35043" y="444929"/>
                  </a:cubicBezTo>
                  <a:cubicBezTo>
                    <a:pt x="35034" y="444939"/>
                    <a:pt x="35024" y="444948"/>
                    <a:pt x="35014" y="444958"/>
                  </a:cubicBezTo>
                  <a:cubicBezTo>
                    <a:pt x="31664" y="448362"/>
                    <a:pt x="31664" y="453819"/>
                    <a:pt x="35014" y="457223"/>
                  </a:cubicBezTo>
                  <a:lnTo>
                    <a:pt x="66612" y="488788"/>
                  </a:lnTo>
                  <a:cubicBezTo>
                    <a:pt x="68267" y="490395"/>
                    <a:pt x="70491" y="491283"/>
                    <a:pt x="72798" y="491260"/>
                  </a:cubicBezTo>
                  <a:lnTo>
                    <a:pt x="146654" y="491260"/>
                  </a:lnTo>
                  <a:lnTo>
                    <a:pt x="157504" y="502194"/>
                  </a:lnTo>
                  <a:lnTo>
                    <a:pt x="122860" y="536802"/>
                  </a:lnTo>
                  <a:lnTo>
                    <a:pt x="108965" y="536802"/>
                  </a:lnTo>
                  <a:cubicBezTo>
                    <a:pt x="104155" y="536299"/>
                    <a:pt x="99848" y="539786"/>
                    <a:pt x="99344" y="544591"/>
                  </a:cubicBezTo>
                  <a:cubicBezTo>
                    <a:pt x="98841" y="549395"/>
                    <a:pt x="102332" y="553698"/>
                    <a:pt x="107141" y="554201"/>
                  </a:cubicBezTo>
                  <a:cubicBezTo>
                    <a:pt x="107747" y="554264"/>
                    <a:pt x="108358" y="554264"/>
                    <a:pt x="108965" y="554201"/>
                  </a:cubicBezTo>
                  <a:lnTo>
                    <a:pt x="126286" y="554201"/>
                  </a:lnTo>
                  <a:cubicBezTo>
                    <a:pt x="128606" y="554188"/>
                    <a:pt x="130827" y="553266"/>
                    <a:pt x="132473" y="551634"/>
                  </a:cubicBezTo>
                  <a:lnTo>
                    <a:pt x="169686" y="514459"/>
                  </a:lnTo>
                  <a:lnTo>
                    <a:pt x="271903" y="616666"/>
                  </a:lnTo>
                  <a:lnTo>
                    <a:pt x="271903" y="634731"/>
                  </a:lnTo>
                  <a:lnTo>
                    <a:pt x="266574" y="765081"/>
                  </a:lnTo>
                  <a:cubicBezTo>
                    <a:pt x="266548" y="766429"/>
                    <a:pt x="266841" y="767765"/>
                    <a:pt x="267430" y="768979"/>
                  </a:cubicBezTo>
                  <a:lnTo>
                    <a:pt x="268192" y="770500"/>
                  </a:lnTo>
                  <a:lnTo>
                    <a:pt x="270000" y="770500"/>
                  </a:lnTo>
                  <a:cubicBezTo>
                    <a:pt x="271901" y="770646"/>
                    <a:pt x="273810" y="770646"/>
                    <a:pt x="275711" y="770500"/>
                  </a:cubicBezTo>
                  <a:lnTo>
                    <a:pt x="283896" y="770500"/>
                  </a:lnTo>
                  <a:lnTo>
                    <a:pt x="295412" y="770500"/>
                  </a:lnTo>
                  <a:lnTo>
                    <a:pt x="300741" y="770500"/>
                  </a:lnTo>
                  <a:lnTo>
                    <a:pt x="302835" y="770500"/>
                  </a:lnTo>
                  <a:lnTo>
                    <a:pt x="303501" y="768503"/>
                  </a:lnTo>
                  <a:cubicBezTo>
                    <a:pt x="303908" y="767411"/>
                    <a:pt x="304071" y="766243"/>
                    <a:pt x="303977" y="765081"/>
                  </a:cubicBezTo>
                  <a:lnTo>
                    <a:pt x="298838" y="612958"/>
                  </a:lnTo>
                  <a:lnTo>
                    <a:pt x="298838" y="489359"/>
                  </a:lnTo>
                  <a:lnTo>
                    <a:pt x="338335" y="449807"/>
                  </a:lnTo>
                  <a:lnTo>
                    <a:pt x="366888" y="478330"/>
                  </a:lnTo>
                  <a:lnTo>
                    <a:pt x="340144" y="505046"/>
                  </a:lnTo>
                  <a:cubicBezTo>
                    <a:pt x="336753" y="508417"/>
                    <a:pt x="336740" y="513895"/>
                    <a:pt x="340114" y="517282"/>
                  </a:cubicBezTo>
                  <a:cubicBezTo>
                    <a:pt x="340124" y="517292"/>
                    <a:pt x="340134" y="517302"/>
                    <a:pt x="340144" y="517311"/>
                  </a:cubicBezTo>
                  <a:lnTo>
                    <a:pt x="351279" y="528435"/>
                  </a:lnTo>
                  <a:lnTo>
                    <a:pt x="339287" y="540320"/>
                  </a:lnTo>
                  <a:cubicBezTo>
                    <a:pt x="337653" y="541964"/>
                    <a:pt x="336730" y="544183"/>
                    <a:pt x="336717" y="546500"/>
                  </a:cubicBezTo>
                  <a:cubicBezTo>
                    <a:pt x="336826" y="551329"/>
                    <a:pt x="340833" y="555157"/>
                    <a:pt x="345668" y="555048"/>
                  </a:cubicBezTo>
                  <a:cubicBezTo>
                    <a:pt x="347874" y="554998"/>
                    <a:pt x="349980" y="554119"/>
                    <a:pt x="351565" y="552585"/>
                  </a:cubicBezTo>
                  <a:lnTo>
                    <a:pt x="369648" y="534520"/>
                  </a:lnTo>
                  <a:cubicBezTo>
                    <a:pt x="373038" y="531149"/>
                    <a:pt x="373051" y="525671"/>
                    <a:pt x="369677" y="522284"/>
                  </a:cubicBezTo>
                  <a:cubicBezTo>
                    <a:pt x="369667" y="522275"/>
                    <a:pt x="369658" y="522265"/>
                    <a:pt x="369648" y="522255"/>
                  </a:cubicBezTo>
                  <a:lnTo>
                    <a:pt x="358608" y="511226"/>
                  </a:lnTo>
                  <a:lnTo>
                    <a:pt x="379260" y="490595"/>
                  </a:lnTo>
                  <a:lnTo>
                    <a:pt x="406290" y="517692"/>
                  </a:lnTo>
                  <a:lnTo>
                    <a:pt x="406290" y="537943"/>
                  </a:lnTo>
                  <a:cubicBezTo>
                    <a:pt x="406303" y="540260"/>
                    <a:pt x="407226" y="542479"/>
                    <a:pt x="408860" y="544123"/>
                  </a:cubicBezTo>
                  <a:lnTo>
                    <a:pt x="430559" y="565800"/>
                  </a:lnTo>
                  <a:cubicBezTo>
                    <a:pt x="434006" y="569048"/>
                    <a:pt x="439390" y="569048"/>
                    <a:pt x="442837" y="565800"/>
                  </a:cubicBezTo>
                  <a:cubicBezTo>
                    <a:pt x="446227" y="562430"/>
                    <a:pt x="446240" y="556951"/>
                    <a:pt x="442866" y="553565"/>
                  </a:cubicBezTo>
                  <a:cubicBezTo>
                    <a:pt x="442856" y="553555"/>
                    <a:pt x="442847" y="553545"/>
                    <a:pt x="442837" y="553535"/>
                  </a:cubicBezTo>
                  <a:lnTo>
                    <a:pt x="423802" y="534520"/>
                  </a:lnTo>
                  <a:lnTo>
                    <a:pt x="423802" y="527104"/>
                  </a:lnTo>
                  <a:lnTo>
                    <a:pt x="436841" y="527104"/>
                  </a:lnTo>
                  <a:cubicBezTo>
                    <a:pt x="439120" y="527122"/>
                    <a:pt x="441312" y="526233"/>
                    <a:pt x="442932" y="524632"/>
                  </a:cubicBezTo>
                  <a:lnTo>
                    <a:pt x="498800" y="468822"/>
                  </a:lnTo>
                  <a:cubicBezTo>
                    <a:pt x="502190" y="465452"/>
                    <a:pt x="502203" y="459973"/>
                    <a:pt x="498829" y="456587"/>
                  </a:cubicBezTo>
                  <a:cubicBezTo>
                    <a:pt x="498819" y="456577"/>
                    <a:pt x="498810" y="456567"/>
                    <a:pt x="498800" y="456557"/>
                  </a:cubicBezTo>
                  <a:cubicBezTo>
                    <a:pt x="497214" y="454894"/>
                    <a:pt x="495008" y="453964"/>
                    <a:pt x="492709" y="453990"/>
                  </a:cubicBezTo>
                  <a:lnTo>
                    <a:pt x="492709" y="453990"/>
                  </a:lnTo>
                  <a:cubicBezTo>
                    <a:pt x="490410" y="453964"/>
                    <a:pt x="488203" y="454894"/>
                    <a:pt x="486617" y="456557"/>
                  </a:cubicBezTo>
                  <a:lnTo>
                    <a:pt x="457494" y="485651"/>
                  </a:lnTo>
                  <a:lnTo>
                    <a:pt x="451403" y="479566"/>
                  </a:lnTo>
                  <a:lnTo>
                    <a:pt x="451974" y="479566"/>
                  </a:lnTo>
                  <a:lnTo>
                    <a:pt x="465013" y="466445"/>
                  </a:lnTo>
                  <a:cubicBezTo>
                    <a:pt x="466641" y="464836"/>
                    <a:pt x="467565" y="462648"/>
                    <a:pt x="467583" y="460360"/>
                  </a:cubicBezTo>
                  <a:lnTo>
                    <a:pt x="467582" y="449427"/>
                  </a:lnTo>
                  <a:cubicBezTo>
                    <a:pt x="468086" y="444622"/>
                    <a:pt x="464595" y="440319"/>
                    <a:pt x="459786" y="439816"/>
                  </a:cubicBezTo>
                  <a:cubicBezTo>
                    <a:pt x="454976" y="439313"/>
                    <a:pt x="450669" y="442801"/>
                    <a:pt x="450165" y="447605"/>
                  </a:cubicBezTo>
                  <a:cubicBezTo>
                    <a:pt x="450102" y="448211"/>
                    <a:pt x="450102" y="448821"/>
                    <a:pt x="450165" y="449427"/>
                  </a:cubicBezTo>
                  <a:lnTo>
                    <a:pt x="450166" y="456748"/>
                  </a:lnTo>
                  <a:lnTo>
                    <a:pt x="445597" y="461311"/>
                  </a:lnTo>
                  <a:lnTo>
                    <a:pt x="445597" y="427274"/>
                  </a:lnTo>
                  <a:lnTo>
                    <a:pt x="451593" y="421284"/>
                  </a:lnTo>
                  <a:cubicBezTo>
                    <a:pt x="454893" y="417860"/>
                    <a:pt x="454893" y="412443"/>
                    <a:pt x="451593" y="409019"/>
                  </a:cubicBezTo>
                  <a:cubicBezTo>
                    <a:pt x="448031" y="405976"/>
                    <a:pt x="442782" y="405976"/>
                    <a:pt x="439220" y="409019"/>
                  </a:cubicBezTo>
                  <a:lnTo>
                    <a:pt x="430750" y="417576"/>
                  </a:lnTo>
                  <a:cubicBezTo>
                    <a:pt x="429122" y="419185"/>
                    <a:pt x="428198" y="421373"/>
                    <a:pt x="428180" y="423661"/>
                  </a:cubicBezTo>
                  <a:lnTo>
                    <a:pt x="428180" y="456843"/>
                  </a:lnTo>
                  <a:lnTo>
                    <a:pt x="422279" y="450948"/>
                  </a:lnTo>
                  <a:lnTo>
                    <a:pt x="422279" y="437447"/>
                  </a:lnTo>
                  <a:cubicBezTo>
                    <a:pt x="422279" y="432669"/>
                    <a:pt x="418402" y="428795"/>
                    <a:pt x="413618" y="428795"/>
                  </a:cubicBezTo>
                  <a:cubicBezTo>
                    <a:pt x="408835" y="428795"/>
                    <a:pt x="404957" y="432669"/>
                    <a:pt x="404957" y="437447"/>
                  </a:cubicBezTo>
                  <a:lnTo>
                    <a:pt x="404958" y="454561"/>
                  </a:lnTo>
                  <a:cubicBezTo>
                    <a:pt x="404939" y="456837"/>
                    <a:pt x="405830" y="459027"/>
                    <a:pt x="407432" y="460646"/>
                  </a:cubicBezTo>
                  <a:lnTo>
                    <a:pt x="445502" y="498676"/>
                  </a:lnTo>
                  <a:lnTo>
                    <a:pt x="433605" y="510561"/>
                  </a:lnTo>
                  <a:lnTo>
                    <a:pt x="423041" y="510561"/>
                  </a:lnTo>
                  <a:cubicBezTo>
                    <a:pt x="422675" y="509852"/>
                    <a:pt x="422192" y="509209"/>
                    <a:pt x="421613" y="508659"/>
                  </a:cubicBezTo>
                  <a:lnTo>
                    <a:pt x="351279" y="438398"/>
                  </a:lnTo>
                  <a:lnTo>
                    <a:pt x="373360" y="416340"/>
                  </a:lnTo>
                  <a:lnTo>
                    <a:pt x="415522" y="416340"/>
                  </a:lnTo>
                  <a:cubicBezTo>
                    <a:pt x="417821" y="416366"/>
                    <a:pt x="420028" y="415436"/>
                    <a:pt x="421613" y="413773"/>
                  </a:cubicBezTo>
                  <a:lnTo>
                    <a:pt x="443694" y="391715"/>
                  </a:lnTo>
                  <a:lnTo>
                    <a:pt x="490615" y="438683"/>
                  </a:lnTo>
                  <a:cubicBezTo>
                    <a:pt x="492249" y="440333"/>
                    <a:pt x="494478" y="441258"/>
                    <a:pt x="496801" y="441250"/>
                  </a:cubicBezTo>
                  <a:lnTo>
                    <a:pt x="544864" y="441250"/>
                  </a:lnTo>
                  <a:cubicBezTo>
                    <a:pt x="547188" y="441258"/>
                    <a:pt x="549417" y="440333"/>
                    <a:pt x="551051" y="438683"/>
                  </a:cubicBezTo>
                  <a:lnTo>
                    <a:pt x="560568" y="429175"/>
                  </a:lnTo>
                  <a:cubicBezTo>
                    <a:pt x="563932" y="425705"/>
                    <a:pt x="563844" y="420168"/>
                    <a:pt x="560370" y="416807"/>
                  </a:cubicBezTo>
                  <a:cubicBezTo>
                    <a:pt x="558763" y="415251"/>
                    <a:pt x="556620" y="414370"/>
                    <a:pt x="554382" y="414343"/>
                  </a:cubicBezTo>
                  <a:lnTo>
                    <a:pt x="554382" y="414343"/>
                  </a:lnTo>
                  <a:cubicBezTo>
                    <a:pt x="552091" y="414361"/>
                    <a:pt x="549901" y="415284"/>
                    <a:pt x="548291" y="416910"/>
                  </a:cubicBezTo>
                  <a:lnTo>
                    <a:pt x="541438" y="423756"/>
                  </a:lnTo>
                  <a:lnTo>
                    <a:pt x="531921" y="423756"/>
                  </a:lnTo>
                  <a:lnTo>
                    <a:pt x="561900" y="393712"/>
                  </a:lnTo>
                  <a:cubicBezTo>
                    <a:pt x="563529" y="392103"/>
                    <a:pt x="564453" y="389915"/>
                    <a:pt x="564470" y="387627"/>
                  </a:cubicBezTo>
                  <a:lnTo>
                    <a:pt x="564470" y="356062"/>
                  </a:lnTo>
                  <a:cubicBezTo>
                    <a:pt x="564974" y="351257"/>
                    <a:pt x="561483" y="346954"/>
                    <a:pt x="556673" y="346451"/>
                  </a:cubicBezTo>
                  <a:cubicBezTo>
                    <a:pt x="551864" y="345948"/>
                    <a:pt x="547557" y="349436"/>
                    <a:pt x="547053" y="354240"/>
                  </a:cubicBezTo>
                  <a:cubicBezTo>
                    <a:pt x="546990" y="354846"/>
                    <a:pt x="546990" y="355456"/>
                    <a:pt x="547053" y="356062"/>
                  </a:cubicBezTo>
                  <a:lnTo>
                    <a:pt x="547053" y="383634"/>
                  </a:lnTo>
                  <a:lnTo>
                    <a:pt x="521832" y="408829"/>
                  </a:lnTo>
                  <a:lnTo>
                    <a:pt x="521832" y="384109"/>
                  </a:lnTo>
                  <a:lnTo>
                    <a:pt x="532587" y="373365"/>
                  </a:lnTo>
                  <a:cubicBezTo>
                    <a:pt x="534252" y="371782"/>
                    <a:pt x="535183" y="369577"/>
                    <a:pt x="535156" y="367281"/>
                  </a:cubicBezTo>
                  <a:lnTo>
                    <a:pt x="535156" y="306146"/>
                  </a:lnTo>
                  <a:cubicBezTo>
                    <a:pt x="534653" y="301342"/>
                    <a:pt x="530346" y="297855"/>
                    <a:pt x="525536" y="298358"/>
                  </a:cubicBezTo>
                  <a:cubicBezTo>
                    <a:pt x="521422" y="298788"/>
                    <a:pt x="518170" y="302036"/>
                    <a:pt x="517739" y="306146"/>
                  </a:cubicBezTo>
                  <a:lnTo>
                    <a:pt x="517739" y="363192"/>
                  </a:lnTo>
                  <a:lnTo>
                    <a:pt x="506985" y="373936"/>
                  </a:lnTo>
                  <a:cubicBezTo>
                    <a:pt x="505368" y="375584"/>
                    <a:pt x="504477" y="377809"/>
                    <a:pt x="504510" y="380116"/>
                  </a:cubicBezTo>
                  <a:lnTo>
                    <a:pt x="504510" y="423851"/>
                  </a:lnTo>
                  <a:lnTo>
                    <a:pt x="500037" y="423851"/>
                  </a:lnTo>
                  <a:lnTo>
                    <a:pt x="478813" y="402649"/>
                  </a:lnTo>
                  <a:lnTo>
                    <a:pt x="493755" y="387722"/>
                  </a:lnTo>
                  <a:cubicBezTo>
                    <a:pt x="495389" y="386078"/>
                    <a:pt x="496312" y="383859"/>
                    <a:pt x="496325" y="381542"/>
                  </a:cubicBezTo>
                  <a:lnTo>
                    <a:pt x="496325" y="334004"/>
                  </a:lnTo>
                  <a:lnTo>
                    <a:pt x="507556" y="322690"/>
                  </a:lnTo>
                  <a:cubicBezTo>
                    <a:pt x="509221" y="321106"/>
                    <a:pt x="510152" y="318902"/>
                    <a:pt x="510126" y="316605"/>
                  </a:cubicBezTo>
                  <a:cubicBezTo>
                    <a:pt x="510159" y="314298"/>
                    <a:pt x="509268" y="312073"/>
                    <a:pt x="507651" y="310425"/>
                  </a:cubicBezTo>
                  <a:cubicBezTo>
                    <a:pt x="505969" y="308848"/>
                    <a:pt x="503770" y="307936"/>
                    <a:pt x="501465" y="307858"/>
                  </a:cubicBezTo>
                  <a:lnTo>
                    <a:pt x="501465" y="307858"/>
                  </a:lnTo>
                  <a:cubicBezTo>
                    <a:pt x="499146" y="307871"/>
                    <a:pt x="496924" y="308793"/>
                    <a:pt x="495278" y="310425"/>
                  </a:cubicBezTo>
                  <a:lnTo>
                    <a:pt x="481478" y="324211"/>
                  </a:lnTo>
                  <a:cubicBezTo>
                    <a:pt x="479844" y="325855"/>
                    <a:pt x="478921" y="328074"/>
                    <a:pt x="478908" y="330391"/>
                  </a:cubicBezTo>
                  <a:lnTo>
                    <a:pt x="478908" y="345508"/>
                  </a:lnTo>
                  <a:lnTo>
                    <a:pt x="475292" y="341895"/>
                  </a:lnTo>
                  <a:cubicBezTo>
                    <a:pt x="471901" y="338508"/>
                    <a:pt x="466404" y="338508"/>
                    <a:pt x="463014" y="341895"/>
                  </a:cubicBezTo>
                  <a:cubicBezTo>
                    <a:pt x="459624" y="345282"/>
                    <a:pt x="459624" y="350773"/>
                    <a:pt x="463014" y="354160"/>
                  </a:cubicBezTo>
                  <a:lnTo>
                    <a:pt x="478908" y="370038"/>
                  </a:lnTo>
                  <a:lnTo>
                    <a:pt x="478908" y="377549"/>
                  </a:lnTo>
                  <a:lnTo>
                    <a:pt x="466536" y="390004"/>
                  </a:lnTo>
                  <a:lnTo>
                    <a:pt x="455590" y="379070"/>
                  </a:lnTo>
                  <a:cubicBezTo>
                    <a:pt x="456717" y="377518"/>
                    <a:pt x="457347" y="375662"/>
                    <a:pt x="457399" y="373746"/>
                  </a:cubicBezTo>
                  <a:lnTo>
                    <a:pt x="457399" y="311376"/>
                  </a:lnTo>
                  <a:lnTo>
                    <a:pt x="516407" y="252428"/>
                  </a:lnTo>
                  <a:lnTo>
                    <a:pt x="554858" y="290744"/>
                  </a:lnTo>
                  <a:cubicBezTo>
                    <a:pt x="558304" y="293992"/>
                    <a:pt x="563688" y="293992"/>
                    <a:pt x="567135" y="290744"/>
                  </a:cubicBezTo>
                  <a:cubicBezTo>
                    <a:pt x="570525" y="287373"/>
                    <a:pt x="570539" y="281895"/>
                    <a:pt x="567164" y="278508"/>
                  </a:cubicBezTo>
                  <a:cubicBezTo>
                    <a:pt x="567155" y="278499"/>
                    <a:pt x="567145" y="278489"/>
                    <a:pt x="567135" y="278479"/>
                  </a:cubicBezTo>
                  <a:lnTo>
                    <a:pt x="551146" y="262411"/>
                  </a:lnTo>
                  <a:lnTo>
                    <a:pt x="571228" y="242350"/>
                  </a:lnTo>
                  <a:cubicBezTo>
                    <a:pt x="574442" y="239003"/>
                    <a:pt x="574442" y="233718"/>
                    <a:pt x="571228" y="230370"/>
                  </a:cubicBezTo>
                  <a:close/>
                </a:path>
              </a:pathLst>
            </a:custGeom>
            <a:solidFill>
              <a:srgbClr val="FFFFFF"/>
            </a:solidFill>
            <a:ln w="3330" cap="flat">
              <a:solidFill>
                <a:srgbClr val="E2A22E"/>
              </a:solidFill>
              <a:prstDash val="solid"/>
              <a:miter/>
            </a:ln>
          </p:spPr>
          <p:txBody>
            <a:bodyPr rtlCol="0" anchor="ctr"/>
            <a:lstStyle/>
            <a:p>
              <a:endParaRPr lang="nl-NL"/>
            </a:p>
          </p:txBody>
        </p:sp>
        <p:sp>
          <p:nvSpPr>
            <p:cNvPr id="65" name="Vrije vorm 64">
              <a:extLst>
                <a:ext uri="{FF2B5EF4-FFF2-40B4-BE49-F238E27FC236}">
                  <a16:creationId xmlns:a16="http://schemas.microsoft.com/office/drawing/2014/main" id="{E94C31D5-A2EA-E342-ABDA-50191A55DB3A}"/>
                </a:ext>
              </a:extLst>
            </p:cNvPr>
            <p:cNvSpPr/>
            <p:nvPr/>
          </p:nvSpPr>
          <p:spPr>
            <a:xfrm>
              <a:off x="9715576" y="-1627371"/>
              <a:ext cx="512407" cy="521952"/>
            </a:xfrm>
            <a:custGeom>
              <a:avLst/>
              <a:gdLst>
                <a:gd name="connsiteX0" fmla="*/ 652898 w 717140"/>
                <a:gd name="connsiteY0" fmla="*/ 329096 h 730498"/>
                <a:gd name="connsiteX1" fmla="*/ 717141 w 717140"/>
                <a:gd name="connsiteY1" fmla="*/ 293538 h 730498"/>
                <a:gd name="connsiteX2" fmla="*/ 706291 w 717140"/>
                <a:gd name="connsiteY2" fmla="*/ 252084 h 730498"/>
                <a:gd name="connsiteX3" fmla="*/ 691158 w 717140"/>
                <a:gd name="connsiteY3" fmla="*/ 213293 h 730498"/>
                <a:gd name="connsiteX4" fmla="*/ 618349 w 717140"/>
                <a:gd name="connsiteY4" fmla="*/ 221850 h 730498"/>
                <a:gd name="connsiteX5" fmla="*/ 575711 w 717140"/>
                <a:gd name="connsiteY5" fmla="*/ 163093 h 730498"/>
                <a:gd name="connsiteX6" fmla="*/ 606643 w 717140"/>
                <a:gd name="connsiteY6" fmla="*/ 96539 h 730498"/>
                <a:gd name="connsiteX7" fmla="*/ 538403 w 717140"/>
                <a:gd name="connsiteY7" fmla="*/ 46814 h 730498"/>
                <a:gd name="connsiteX8" fmla="*/ 484629 w 717140"/>
                <a:gd name="connsiteY8" fmla="*/ 96634 h 730498"/>
                <a:gd name="connsiteX9" fmla="*/ 415532 w 717140"/>
                <a:gd name="connsiteY9" fmla="*/ 74101 h 730498"/>
                <a:gd name="connsiteX10" fmla="*/ 401446 w 717140"/>
                <a:gd name="connsiteY10" fmla="*/ 2319 h 730498"/>
                <a:gd name="connsiteX11" fmla="*/ 319406 w 717140"/>
                <a:gd name="connsiteY11" fmla="*/ 2319 h 730498"/>
                <a:gd name="connsiteX12" fmla="*/ 304559 w 717140"/>
                <a:gd name="connsiteY12" fmla="*/ 73816 h 730498"/>
                <a:gd name="connsiteX13" fmla="*/ 235176 w 717140"/>
                <a:gd name="connsiteY13" fmla="*/ 95684 h 730498"/>
                <a:gd name="connsiteX14" fmla="*/ 181688 w 717140"/>
                <a:gd name="connsiteY14" fmla="*/ 45388 h 730498"/>
                <a:gd name="connsiteX15" fmla="*/ 113258 w 717140"/>
                <a:gd name="connsiteY15" fmla="*/ 94543 h 730498"/>
                <a:gd name="connsiteX16" fmla="*/ 143809 w 717140"/>
                <a:gd name="connsiteY16" fmla="*/ 161096 h 730498"/>
                <a:gd name="connsiteX17" fmla="*/ 100600 w 717140"/>
                <a:gd name="connsiteY17" fmla="*/ 219568 h 730498"/>
                <a:gd name="connsiteX18" fmla="*/ 27791 w 717140"/>
                <a:gd name="connsiteY18" fmla="*/ 210061 h 730498"/>
                <a:gd name="connsiteX19" fmla="*/ 1237 w 717140"/>
                <a:gd name="connsiteY19" fmla="*/ 290115 h 730498"/>
                <a:gd name="connsiteX20" fmla="*/ 65004 w 717140"/>
                <a:gd name="connsiteY20" fmla="*/ 326149 h 730498"/>
                <a:gd name="connsiteX21" fmla="*/ 65004 w 717140"/>
                <a:gd name="connsiteY21" fmla="*/ 398692 h 730498"/>
                <a:gd name="connsiteX22" fmla="*/ 0 w 717140"/>
                <a:gd name="connsiteY22" fmla="*/ 434536 h 730498"/>
                <a:gd name="connsiteX23" fmla="*/ 11326 w 717140"/>
                <a:gd name="connsiteY23" fmla="*/ 477701 h 730498"/>
                <a:gd name="connsiteX24" fmla="*/ 25983 w 717140"/>
                <a:gd name="connsiteY24" fmla="*/ 515732 h 730498"/>
                <a:gd name="connsiteX25" fmla="*/ 98886 w 717140"/>
                <a:gd name="connsiteY25" fmla="*/ 507365 h 730498"/>
                <a:gd name="connsiteX26" fmla="*/ 141239 w 717140"/>
                <a:gd name="connsiteY26" fmla="*/ 566312 h 730498"/>
                <a:gd name="connsiteX27" fmla="*/ 110022 w 717140"/>
                <a:gd name="connsiteY27" fmla="*/ 632866 h 730498"/>
                <a:gd name="connsiteX28" fmla="*/ 178262 w 717140"/>
                <a:gd name="connsiteY28" fmla="*/ 682876 h 730498"/>
                <a:gd name="connsiteX29" fmla="*/ 232321 w 717140"/>
                <a:gd name="connsiteY29" fmla="*/ 633246 h 730498"/>
                <a:gd name="connsiteX30" fmla="*/ 301323 w 717140"/>
                <a:gd name="connsiteY30" fmla="*/ 655969 h 730498"/>
                <a:gd name="connsiteX31" fmla="*/ 315123 w 717140"/>
                <a:gd name="connsiteY31" fmla="*/ 728037 h 730498"/>
                <a:gd name="connsiteX32" fmla="*/ 399638 w 717140"/>
                <a:gd name="connsiteY32" fmla="*/ 728037 h 730498"/>
                <a:gd name="connsiteX33" fmla="*/ 414009 w 717140"/>
                <a:gd name="connsiteY33" fmla="*/ 656065 h 730498"/>
                <a:gd name="connsiteX34" fmla="*/ 483297 w 717140"/>
                <a:gd name="connsiteY34" fmla="*/ 633912 h 730498"/>
                <a:gd name="connsiteX35" fmla="*/ 536880 w 717140"/>
                <a:gd name="connsiteY35" fmla="*/ 684112 h 730498"/>
                <a:gd name="connsiteX36" fmla="*/ 605406 w 717140"/>
                <a:gd name="connsiteY36" fmla="*/ 634672 h 730498"/>
                <a:gd name="connsiteX37" fmla="*/ 574759 w 717140"/>
                <a:gd name="connsiteY37" fmla="*/ 568119 h 730498"/>
                <a:gd name="connsiteX38" fmla="*/ 617683 w 717140"/>
                <a:gd name="connsiteY38" fmla="*/ 509457 h 730498"/>
                <a:gd name="connsiteX39" fmla="*/ 690396 w 717140"/>
                <a:gd name="connsiteY39" fmla="*/ 518394 h 730498"/>
                <a:gd name="connsiteX40" fmla="*/ 716855 w 717140"/>
                <a:gd name="connsiteY40" fmla="*/ 438244 h 730498"/>
                <a:gd name="connsiteX41" fmla="*/ 652802 w 717140"/>
                <a:gd name="connsiteY41" fmla="*/ 401640 h 730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17140" h="730498">
                  <a:moveTo>
                    <a:pt x="652898" y="329096"/>
                  </a:moveTo>
                  <a:lnTo>
                    <a:pt x="717141" y="293538"/>
                  </a:lnTo>
                  <a:cubicBezTo>
                    <a:pt x="714397" y="279507"/>
                    <a:pt x="710773" y="265661"/>
                    <a:pt x="706291" y="252084"/>
                  </a:cubicBezTo>
                  <a:cubicBezTo>
                    <a:pt x="702032" y="238862"/>
                    <a:pt x="696978" y="225908"/>
                    <a:pt x="691158" y="213293"/>
                  </a:cubicBezTo>
                  <a:lnTo>
                    <a:pt x="618349" y="221850"/>
                  </a:lnTo>
                  <a:lnTo>
                    <a:pt x="575711" y="163093"/>
                  </a:lnTo>
                  <a:lnTo>
                    <a:pt x="606643" y="96539"/>
                  </a:lnTo>
                  <a:cubicBezTo>
                    <a:pt x="585903" y="77377"/>
                    <a:pt x="563002" y="60690"/>
                    <a:pt x="538403" y="46814"/>
                  </a:cubicBezTo>
                  <a:lnTo>
                    <a:pt x="484629" y="96634"/>
                  </a:lnTo>
                  <a:lnTo>
                    <a:pt x="415532" y="74101"/>
                  </a:lnTo>
                  <a:lnTo>
                    <a:pt x="401446" y="2319"/>
                  </a:lnTo>
                  <a:cubicBezTo>
                    <a:pt x="374187" y="-773"/>
                    <a:pt x="346665" y="-773"/>
                    <a:pt x="319406" y="2319"/>
                  </a:cubicBezTo>
                  <a:lnTo>
                    <a:pt x="304559" y="73816"/>
                  </a:lnTo>
                  <a:lnTo>
                    <a:pt x="235176" y="95684"/>
                  </a:lnTo>
                  <a:lnTo>
                    <a:pt x="181688" y="45388"/>
                  </a:lnTo>
                  <a:cubicBezTo>
                    <a:pt x="157047" y="59067"/>
                    <a:pt x="134083" y="75562"/>
                    <a:pt x="113258" y="94543"/>
                  </a:cubicBezTo>
                  <a:lnTo>
                    <a:pt x="143809" y="161096"/>
                  </a:lnTo>
                  <a:lnTo>
                    <a:pt x="100600" y="219568"/>
                  </a:lnTo>
                  <a:lnTo>
                    <a:pt x="27791" y="210061"/>
                  </a:lnTo>
                  <a:cubicBezTo>
                    <a:pt x="15870" y="235630"/>
                    <a:pt x="6959" y="262494"/>
                    <a:pt x="1237" y="290115"/>
                  </a:cubicBezTo>
                  <a:lnTo>
                    <a:pt x="65004" y="326149"/>
                  </a:lnTo>
                  <a:lnTo>
                    <a:pt x="65004" y="398692"/>
                  </a:lnTo>
                  <a:lnTo>
                    <a:pt x="0" y="434536"/>
                  </a:lnTo>
                  <a:cubicBezTo>
                    <a:pt x="2903" y="449139"/>
                    <a:pt x="6685" y="463553"/>
                    <a:pt x="11326" y="477701"/>
                  </a:cubicBezTo>
                  <a:cubicBezTo>
                    <a:pt x="15555" y="490621"/>
                    <a:pt x="20447" y="503314"/>
                    <a:pt x="25983" y="515732"/>
                  </a:cubicBezTo>
                  <a:lnTo>
                    <a:pt x="98886" y="507365"/>
                  </a:lnTo>
                  <a:lnTo>
                    <a:pt x="141239" y="566312"/>
                  </a:lnTo>
                  <a:lnTo>
                    <a:pt x="110022" y="632866"/>
                  </a:lnTo>
                  <a:cubicBezTo>
                    <a:pt x="130766" y="652104"/>
                    <a:pt x="153664" y="668885"/>
                    <a:pt x="178262" y="682876"/>
                  </a:cubicBezTo>
                  <a:lnTo>
                    <a:pt x="232321" y="633246"/>
                  </a:lnTo>
                  <a:lnTo>
                    <a:pt x="301323" y="655969"/>
                  </a:lnTo>
                  <a:lnTo>
                    <a:pt x="315123" y="728037"/>
                  </a:lnTo>
                  <a:cubicBezTo>
                    <a:pt x="343199" y="731319"/>
                    <a:pt x="371562" y="731319"/>
                    <a:pt x="399638" y="728037"/>
                  </a:cubicBezTo>
                  <a:lnTo>
                    <a:pt x="414009" y="656065"/>
                  </a:lnTo>
                  <a:lnTo>
                    <a:pt x="483297" y="633912"/>
                  </a:lnTo>
                  <a:lnTo>
                    <a:pt x="536880" y="684112"/>
                  </a:lnTo>
                  <a:cubicBezTo>
                    <a:pt x="561563" y="670342"/>
                    <a:pt x="584560" y="653750"/>
                    <a:pt x="605406" y="634672"/>
                  </a:cubicBezTo>
                  <a:lnTo>
                    <a:pt x="574759" y="568119"/>
                  </a:lnTo>
                  <a:lnTo>
                    <a:pt x="617683" y="509457"/>
                  </a:lnTo>
                  <a:lnTo>
                    <a:pt x="690396" y="518394"/>
                  </a:lnTo>
                  <a:cubicBezTo>
                    <a:pt x="702344" y="492811"/>
                    <a:pt x="711225" y="465908"/>
                    <a:pt x="716855" y="438244"/>
                  </a:cubicBezTo>
                  <a:lnTo>
                    <a:pt x="652802" y="401640"/>
                  </a:lnTo>
                  <a:close/>
                </a:path>
              </a:pathLst>
            </a:custGeom>
            <a:solidFill>
              <a:srgbClr val="5EA5C9"/>
            </a:solidFill>
            <a:ln w="9514" cap="flat">
              <a:noFill/>
              <a:prstDash val="solid"/>
              <a:miter/>
            </a:ln>
          </p:spPr>
          <p:txBody>
            <a:bodyPr rtlCol="0" anchor="ctr"/>
            <a:lstStyle/>
            <a:p>
              <a:endParaRPr lang="nl-NL"/>
            </a:p>
          </p:txBody>
        </p:sp>
        <p:sp>
          <p:nvSpPr>
            <p:cNvPr id="66" name="Vrije vorm 65">
              <a:extLst>
                <a:ext uri="{FF2B5EF4-FFF2-40B4-BE49-F238E27FC236}">
                  <a16:creationId xmlns:a16="http://schemas.microsoft.com/office/drawing/2014/main" id="{6A6A68DF-DF0D-1943-AA52-571C02950928}"/>
                </a:ext>
              </a:extLst>
            </p:cNvPr>
            <p:cNvSpPr/>
            <p:nvPr/>
          </p:nvSpPr>
          <p:spPr>
            <a:xfrm>
              <a:off x="9855165" y="-1483697"/>
              <a:ext cx="233826" cy="233584"/>
            </a:xfrm>
            <a:custGeom>
              <a:avLst/>
              <a:gdLst>
                <a:gd name="connsiteX0" fmla="*/ 301449 w 327251"/>
                <a:gd name="connsiteY0" fmla="*/ 251521 h 326913"/>
                <a:gd name="connsiteX1" fmla="*/ 75470 w 327251"/>
                <a:gd name="connsiteY1" fmla="*/ 301138 h 326913"/>
                <a:gd name="connsiteX2" fmla="*/ 25802 w 327251"/>
                <a:gd name="connsiteY2" fmla="*/ 75392 h 326913"/>
                <a:gd name="connsiteX3" fmla="*/ 251387 w 327251"/>
                <a:gd name="connsiteY3" fmla="*/ 25525 h 326913"/>
                <a:gd name="connsiteX4" fmla="*/ 301700 w 327251"/>
                <a:gd name="connsiteY4" fmla="*/ 251128 h 326913"/>
                <a:gd name="connsiteX5" fmla="*/ 301449 w 327251"/>
                <a:gd name="connsiteY5" fmla="*/ 251521 h 326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251" h="326913">
                  <a:moveTo>
                    <a:pt x="301449" y="251521"/>
                  </a:moveTo>
                  <a:cubicBezTo>
                    <a:pt x="252762" y="327561"/>
                    <a:pt x="151588" y="349775"/>
                    <a:pt x="75470" y="301138"/>
                  </a:cubicBezTo>
                  <a:cubicBezTo>
                    <a:pt x="-648" y="252501"/>
                    <a:pt x="-22885" y="151431"/>
                    <a:pt x="25802" y="75392"/>
                  </a:cubicBezTo>
                  <a:cubicBezTo>
                    <a:pt x="74391" y="-493"/>
                    <a:pt x="175284" y="-22797"/>
                    <a:pt x="251387" y="25525"/>
                  </a:cubicBezTo>
                  <a:cubicBezTo>
                    <a:pt x="327643" y="73944"/>
                    <a:pt x="350169" y="174950"/>
                    <a:pt x="301700" y="251128"/>
                  </a:cubicBezTo>
                  <a:cubicBezTo>
                    <a:pt x="301616" y="251259"/>
                    <a:pt x="301533" y="251390"/>
                    <a:pt x="301449" y="251521"/>
                  </a:cubicBezTo>
                  <a:close/>
                </a:path>
              </a:pathLst>
            </a:custGeom>
            <a:solidFill>
              <a:srgbClr val="FFFFFF"/>
            </a:solidFill>
            <a:ln w="9514" cap="flat">
              <a:noFill/>
              <a:prstDash val="solid"/>
              <a:miter/>
            </a:ln>
          </p:spPr>
          <p:txBody>
            <a:bodyPr rtlCol="0" anchor="ctr"/>
            <a:lstStyle/>
            <a:p>
              <a:endParaRPr lang="nl-NL"/>
            </a:p>
          </p:txBody>
        </p:sp>
      </p:grpSp>
      <p:sp>
        <p:nvSpPr>
          <p:cNvPr id="67" name="Vrije vorm 66">
            <a:extLst>
              <a:ext uri="{FF2B5EF4-FFF2-40B4-BE49-F238E27FC236}">
                <a16:creationId xmlns:a16="http://schemas.microsoft.com/office/drawing/2014/main" id="{78D0FE04-9A51-4D42-A358-1B2DD4A878AB}"/>
              </a:ext>
            </a:extLst>
          </p:cNvPr>
          <p:cNvSpPr>
            <a:spLocks noGrp="1"/>
          </p:cNvSpPr>
          <p:nvPr>
            <p:ph type="pic" sz="quarter" idx="10"/>
          </p:nvPr>
        </p:nvSpPr>
        <p:spPr>
          <a:xfrm>
            <a:off x="0" y="0"/>
            <a:ext cx="12191999" cy="6099858"/>
          </a:xfrm>
          <a:custGeom>
            <a:avLst/>
            <a:gdLst>
              <a:gd name="connsiteX0" fmla="*/ 9971949 w 12191999"/>
              <a:gd name="connsiteY0" fmla="*/ 824972 h 6099858"/>
              <a:gd name="connsiteX1" fmla="*/ 9624654 w 12191999"/>
              <a:gd name="connsiteY1" fmla="*/ 1171909 h 6099858"/>
              <a:gd name="connsiteX2" fmla="*/ 9971949 w 12191999"/>
              <a:gd name="connsiteY2" fmla="*/ 1518847 h 6099858"/>
              <a:gd name="connsiteX3" fmla="*/ 10291951 w 12191999"/>
              <a:gd name="connsiteY3" fmla="*/ 1306953 h 6099858"/>
              <a:gd name="connsiteX4" fmla="*/ 10294669 w 12191999"/>
              <a:gd name="connsiteY4" fmla="*/ 1298205 h 6099858"/>
              <a:gd name="connsiteX5" fmla="*/ 10312092 w 12191999"/>
              <a:gd name="connsiteY5" fmla="*/ 1338724 h 6099858"/>
              <a:gd name="connsiteX6" fmla="*/ 10584866 w 12191999"/>
              <a:gd name="connsiteY6" fmla="*/ 1517352 h 6099858"/>
              <a:gd name="connsiteX7" fmla="*/ 10606627 w 12191999"/>
              <a:gd name="connsiteY7" fmla="*/ 1518574 h 6099858"/>
              <a:gd name="connsiteX8" fmla="*/ 10610367 w 12191999"/>
              <a:gd name="connsiteY8" fmla="*/ 1518574 h 6099858"/>
              <a:gd name="connsiteX9" fmla="*/ 10616420 w 12191999"/>
              <a:gd name="connsiteY9" fmla="*/ 1518574 h 6099858"/>
              <a:gd name="connsiteX10" fmla="*/ 10624308 w 12191999"/>
              <a:gd name="connsiteY10" fmla="*/ 1518574 h 6099858"/>
              <a:gd name="connsiteX11" fmla="*/ 10627980 w 12191999"/>
              <a:gd name="connsiteY11" fmla="*/ 1518574 h 6099858"/>
              <a:gd name="connsiteX12" fmla="*/ 10651918 w 12191999"/>
              <a:gd name="connsiteY12" fmla="*/ 1517011 h 6099858"/>
              <a:gd name="connsiteX13" fmla="*/ 10873892 w 12191999"/>
              <a:gd name="connsiteY13" fmla="*/ 1404177 h 6099858"/>
              <a:gd name="connsiteX14" fmla="*/ 10938476 w 12191999"/>
              <a:gd name="connsiteY14" fmla="*/ 1299732 h 6099858"/>
              <a:gd name="connsiteX15" fmla="*/ 10939935 w 12191999"/>
              <a:gd name="connsiteY15" fmla="*/ 1306953 h 6099858"/>
              <a:gd name="connsiteX16" fmla="*/ 11259938 w 12191999"/>
              <a:gd name="connsiteY16" fmla="*/ 1518847 h 6099858"/>
              <a:gd name="connsiteX17" fmla="*/ 11607232 w 12191999"/>
              <a:gd name="connsiteY17" fmla="*/ 1171909 h 6099858"/>
              <a:gd name="connsiteX18" fmla="*/ 11259938 w 12191999"/>
              <a:gd name="connsiteY18" fmla="*/ 824972 h 6099858"/>
              <a:gd name="connsiteX19" fmla="*/ 10939935 w 12191999"/>
              <a:gd name="connsiteY19" fmla="*/ 1036866 h 6099858"/>
              <a:gd name="connsiteX20" fmla="*/ 10938775 w 12191999"/>
              <a:gd name="connsiteY20" fmla="*/ 1042606 h 6099858"/>
              <a:gd name="connsiteX21" fmla="*/ 10911203 w 12191999"/>
              <a:gd name="connsiteY21" fmla="*/ 988063 h 6099858"/>
              <a:gd name="connsiteX22" fmla="*/ 10648381 w 12191999"/>
              <a:gd name="connsiteY22" fmla="*/ 826384 h 6099858"/>
              <a:gd name="connsiteX23" fmla="*/ 10310323 w 12191999"/>
              <a:gd name="connsiteY23" fmla="*/ 1008158 h 6099858"/>
              <a:gd name="connsiteX24" fmla="*/ 10296926 w 12191999"/>
              <a:gd name="connsiteY24" fmla="*/ 1052878 h 6099858"/>
              <a:gd name="connsiteX25" fmla="*/ 10291951 w 12191999"/>
              <a:gd name="connsiteY25" fmla="*/ 1036866 h 6099858"/>
              <a:gd name="connsiteX26" fmla="*/ 9971949 w 12191999"/>
              <a:gd name="connsiteY26" fmla="*/ 824972 h 6099858"/>
              <a:gd name="connsiteX27" fmla="*/ 0 w 12191999"/>
              <a:gd name="connsiteY27" fmla="*/ 0 h 6099858"/>
              <a:gd name="connsiteX28" fmla="*/ 12191999 w 12191999"/>
              <a:gd name="connsiteY28" fmla="*/ 0 h 6099858"/>
              <a:gd name="connsiteX29" fmla="*/ 12191999 w 12191999"/>
              <a:gd name="connsiteY29" fmla="*/ 6099858 h 6099858"/>
              <a:gd name="connsiteX30" fmla="*/ 0 w 12191999"/>
              <a:gd name="connsiteY30" fmla="*/ 6099858 h 6099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91999" h="6099858">
                <a:moveTo>
                  <a:pt x="9971949" y="824972"/>
                </a:moveTo>
                <a:cubicBezTo>
                  <a:pt x="9780143" y="824972"/>
                  <a:pt x="9624654" y="980301"/>
                  <a:pt x="9624654" y="1171909"/>
                </a:cubicBezTo>
                <a:cubicBezTo>
                  <a:pt x="9624654" y="1363518"/>
                  <a:pt x="9780143" y="1518847"/>
                  <a:pt x="9971949" y="1518847"/>
                </a:cubicBezTo>
                <a:cubicBezTo>
                  <a:pt x="10115803" y="1518847"/>
                  <a:pt x="10239229" y="1431474"/>
                  <a:pt x="10291951" y="1306953"/>
                </a:cubicBezTo>
                <a:lnTo>
                  <a:pt x="10294669" y="1298205"/>
                </a:lnTo>
                <a:lnTo>
                  <a:pt x="10312092" y="1338724"/>
                </a:lnTo>
                <a:cubicBezTo>
                  <a:pt x="10365794" y="1436325"/>
                  <a:pt x="10465490" y="1506401"/>
                  <a:pt x="10584866" y="1517352"/>
                </a:cubicBezTo>
                <a:cubicBezTo>
                  <a:pt x="10592074" y="1517962"/>
                  <a:pt x="10599351" y="1518574"/>
                  <a:pt x="10606627" y="1518574"/>
                </a:cubicBezTo>
                <a:lnTo>
                  <a:pt x="10610367" y="1518574"/>
                </a:lnTo>
                <a:lnTo>
                  <a:pt x="10616420" y="1518574"/>
                </a:lnTo>
                <a:cubicBezTo>
                  <a:pt x="10619072" y="1518574"/>
                  <a:pt x="10621656" y="1518574"/>
                  <a:pt x="10624308" y="1518574"/>
                </a:cubicBezTo>
                <a:lnTo>
                  <a:pt x="10627980" y="1518574"/>
                </a:lnTo>
                <a:cubicBezTo>
                  <a:pt x="10636005" y="1518370"/>
                  <a:pt x="10644029" y="1517827"/>
                  <a:pt x="10651918" y="1517011"/>
                </a:cubicBezTo>
                <a:cubicBezTo>
                  <a:pt x="10740371" y="1507792"/>
                  <a:pt x="10818190" y="1465937"/>
                  <a:pt x="10873892" y="1404177"/>
                </a:cubicBezTo>
                <a:lnTo>
                  <a:pt x="10938476" y="1299732"/>
                </a:lnTo>
                <a:lnTo>
                  <a:pt x="10939935" y="1306953"/>
                </a:lnTo>
                <a:cubicBezTo>
                  <a:pt x="10992657" y="1431474"/>
                  <a:pt x="11116084" y="1518847"/>
                  <a:pt x="11259938" y="1518847"/>
                </a:cubicBezTo>
                <a:cubicBezTo>
                  <a:pt x="11451744" y="1518847"/>
                  <a:pt x="11607232" y="1363518"/>
                  <a:pt x="11607232" y="1171909"/>
                </a:cubicBezTo>
                <a:cubicBezTo>
                  <a:pt x="11607232" y="980301"/>
                  <a:pt x="11451743" y="824972"/>
                  <a:pt x="11259938" y="824972"/>
                </a:cubicBezTo>
                <a:cubicBezTo>
                  <a:pt x="11116084" y="824972"/>
                  <a:pt x="10992657" y="912345"/>
                  <a:pt x="10939935" y="1036866"/>
                </a:cubicBezTo>
                <a:lnTo>
                  <a:pt x="10938775" y="1042606"/>
                </a:lnTo>
                <a:lnTo>
                  <a:pt x="10911203" y="988063"/>
                </a:lnTo>
                <a:cubicBezTo>
                  <a:pt x="10855416" y="898973"/>
                  <a:pt x="10760093" y="836632"/>
                  <a:pt x="10648381" y="826384"/>
                </a:cubicBezTo>
                <a:cubicBezTo>
                  <a:pt x="10505129" y="813243"/>
                  <a:pt x="10374223" y="888975"/>
                  <a:pt x="10310323" y="1008158"/>
                </a:cubicBezTo>
                <a:lnTo>
                  <a:pt x="10296926" y="1052878"/>
                </a:lnTo>
                <a:lnTo>
                  <a:pt x="10291951" y="1036866"/>
                </a:lnTo>
                <a:cubicBezTo>
                  <a:pt x="10239229" y="912345"/>
                  <a:pt x="10115803" y="824972"/>
                  <a:pt x="9971949" y="824972"/>
                </a:cubicBezTo>
                <a:close/>
                <a:moveTo>
                  <a:pt x="0" y="0"/>
                </a:moveTo>
                <a:lnTo>
                  <a:pt x="12191999" y="0"/>
                </a:lnTo>
                <a:lnTo>
                  <a:pt x="12191999" y="6099858"/>
                </a:lnTo>
                <a:lnTo>
                  <a:pt x="0" y="6099858"/>
                </a:lnTo>
                <a:close/>
              </a:path>
            </a:pathLst>
          </a:custGeom>
          <a:pattFill prst="ltDnDiag">
            <a:fgClr>
              <a:schemeClr val="accent3"/>
            </a:fgClr>
            <a:bgClr>
              <a:schemeClr val="bg1"/>
            </a:bgClr>
          </a:pattFill>
        </p:spPr>
        <p:txBody>
          <a:bodyPr wrap="square" lIns="0" tIns="0" rIns="0" bIns="0" anchor="ctr" anchorCtr="0">
            <a:noAutofit/>
          </a:bodyPr>
          <a:lstStyle>
            <a:lvl1pPr algn="ctr">
              <a:buNone/>
              <a:defRPr/>
            </a:lvl1pPr>
          </a:lstStyle>
          <a:p>
            <a:r>
              <a:rPr lang="nl-NL"/>
              <a:t>Klik op het pictogram als u een afbeelding wilt toevoegen</a:t>
            </a:r>
          </a:p>
        </p:txBody>
      </p:sp>
    </p:spTree>
    <p:extLst>
      <p:ext uri="{BB962C8B-B14F-4D97-AF65-F5344CB8AC3E}">
        <p14:creationId xmlns:p14="http://schemas.microsoft.com/office/powerpoint/2010/main" val="986386745"/>
      </p:ext>
    </p:extLst>
  </p:cSld>
  <p:clrMapOvr>
    <a:masterClrMapping/>
  </p:clrMapOvr>
  <p:extLst>
    <p:ext uri="{DCECCB84-F9BA-43D5-87BE-67443E8EF086}">
      <p15:sldGuideLst xmlns:p15="http://schemas.microsoft.com/office/powerpoint/2012/main">
        <p15:guide id="1" pos="3840">
          <p15:clr>
            <a:srgbClr val="FBAE40"/>
          </p15:clr>
        </p15:guide>
        <p15:guide id="2" pos="506">
          <p15:clr>
            <a:srgbClr val="FBAE40"/>
          </p15:clr>
        </p15:guide>
        <p15:guide id="3" pos="7287">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Afsluiter 03">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D638296A-5A66-E346-8D17-70DB93B4EEDC}"/>
              </a:ext>
            </a:extLst>
          </p:cNvPr>
          <p:cNvSpPr/>
          <p:nvPr/>
        </p:nvSpPr>
        <p:spPr>
          <a:xfrm>
            <a:off x="0" y="0"/>
            <a:ext cx="12192000" cy="6858000"/>
          </a:xfrm>
          <a:prstGeom prst="rect">
            <a:avLst/>
          </a:prstGeom>
          <a:solidFill>
            <a:srgbClr val="C3CC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A8BA0AC0-494D-C345-9548-3B6BF1C67A4B}"/>
              </a:ext>
            </a:extLst>
          </p:cNvPr>
          <p:cNvSpPr>
            <a:spLocks noGrp="1"/>
          </p:cNvSpPr>
          <p:nvPr>
            <p:ph type="ctrTitle" hasCustomPrompt="1"/>
          </p:nvPr>
        </p:nvSpPr>
        <p:spPr>
          <a:xfrm>
            <a:off x="838200" y="1949980"/>
            <a:ext cx="7402975" cy="2418820"/>
          </a:xfrm>
        </p:spPr>
        <p:txBody>
          <a:bodyPr anchor="b"/>
          <a:lstStyle>
            <a:lvl1pPr algn="l">
              <a:lnSpc>
                <a:spcPct val="80000"/>
              </a:lnSpc>
              <a:defRPr sz="6000" b="1">
                <a:solidFill>
                  <a:schemeClr val="bg1"/>
                </a:solidFill>
                <a:latin typeface="+mn-lt"/>
              </a:defRPr>
            </a:lvl1pPr>
          </a:lstStyle>
          <a:p>
            <a:r>
              <a:rPr lang="nl-NL" dirty="0"/>
              <a:t>Hier een dankwoord</a:t>
            </a:r>
            <a:br>
              <a:rPr lang="nl-NL" dirty="0"/>
            </a:br>
            <a:r>
              <a:rPr lang="nl-NL" dirty="0"/>
              <a:t>over max 2 regels</a:t>
            </a:r>
          </a:p>
        </p:txBody>
      </p:sp>
      <p:pic>
        <p:nvPicPr>
          <p:cNvPr id="8" name="Afbeelding 7">
            <a:extLst>
              <a:ext uri="{FF2B5EF4-FFF2-40B4-BE49-F238E27FC236}">
                <a16:creationId xmlns:a16="http://schemas.microsoft.com/office/drawing/2014/main" id="{72C8A42C-7518-904C-8BE2-25701502A84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3295"/>
          <a:stretch/>
        </p:blipFill>
        <p:spPr>
          <a:xfrm>
            <a:off x="8241175" y="681037"/>
            <a:ext cx="4472660" cy="10419446"/>
          </a:xfrm>
          <a:prstGeom prst="rect">
            <a:avLst/>
          </a:prstGeom>
        </p:spPr>
      </p:pic>
      <p:pic>
        <p:nvPicPr>
          <p:cNvPr id="10" name="Afbeelding 9">
            <a:extLst>
              <a:ext uri="{FF2B5EF4-FFF2-40B4-BE49-F238E27FC236}">
                <a16:creationId xmlns:a16="http://schemas.microsoft.com/office/drawing/2014/main" id="{AA6EF79D-8F44-1A44-AB02-C56940CBFF9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92977" y="568600"/>
            <a:ext cx="5703023" cy="1234185"/>
          </a:xfrm>
          <a:prstGeom prst="rect">
            <a:avLst/>
          </a:prstGeom>
        </p:spPr>
      </p:pic>
      <p:sp>
        <p:nvSpPr>
          <p:cNvPr id="5" name="Tekstvak 4">
            <a:extLst>
              <a:ext uri="{FF2B5EF4-FFF2-40B4-BE49-F238E27FC236}">
                <a16:creationId xmlns:a16="http://schemas.microsoft.com/office/drawing/2014/main" id="{F5071760-F74A-0A43-AFBF-4F1E664D1FFC}"/>
              </a:ext>
            </a:extLst>
          </p:cNvPr>
          <p:cNvSpPr txBox="1"/>
          <p:nvPr/>
        </p:nvSpPr>
        <p:spPr>
          <a:xfrm>
            <a:off x="838200" y="5510487"/>
            <a:ext cx="7560733" cy="1110446"/>
          </a:xfrm>
          <a:prstGeom prst="rect">
            <a:avLst/>
          </a:prstGeom>
          <a:noFill/>
        </p:spPr>
        <p:txBody>
          <a:bodyPr wrap="square" lIns="0" tIns="0" rIns="0" bIns="0" rtlCol="0">
            <a:noAutofit/>
          </a:bodyPr>
          <a:lstStyle/>
          <a:p>
            <a:r>
              <a:rPr lang="nl-NL" sz="3200" b="1" dirty="0" err="1">
                <a:solidFill>
                  <a:schemeClr val="bg1"/>
                </a:solidFill>
              </a:rPr>
              <a:t>www.talentboom-brancheopleiding.nl</a:t>
            </a:r>
            <a:endParaRPr lang="nl-NL" sz="3200" b="1" dirty="0">
              <a:solidFill>
                <a:schemeClr val="bg1"/>
              </a:solidFill>
            </a:endParaRPr>
          </a:p>
        </p:txBody>
      </p:sp>
    </p:spTree>
    <p:extLst>
      <p:ext uri="{BB962C8B-B14F-4D97-AF65-F5344CB8AC3E}">
        <p14:creationId xmlns:p14="http://schemas.microsoft.com/office/powerpoint/2010/main" val="2481346769"/>
      </p:ext>
    </p:extLst>
  </p:cSld>
  <p:clrMapOvr>
    <a:masterClrMapping/>
  </p:clrMapOvr>
  <p:extLst>
    <p:ext uri="{DCECCB84-F9BA-43D5-87BE-67443E8EF086}">
      <p15:sldGuideLst xmlns:p15="http://schemas.microsoft.com/office/powerpoint/2012/main">
        <p15:guide id="1" pos="3840">
          <p15:clr>
            <a:srgbClr val="FBAE40"/>
          </p15:clr>
        </p15:guide>
        <p15:guide id="2" pos="506">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el en object">
    <p:bg>
      <p:bgPr>
        <a:blipFill dpi="0" rotWithShape="1">
          <a:blip r:embed="rId2" cstate="email">
            <a:lum/>
            <a:extLst>
              <a:ext uri="{28A0092B-C50C-407E-A947-70E740481C1C}">
                <a14:useLocalDpi xmlns:a14="http://schemas.microsoft.com/office/drawing/2010/main"/>
              </a:ext>
            </a:extLst>
          </a:blip>
          <a:srcRect/>
          <a:stretch>
            <a:fillRect l="-1000" r="-1000"/>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DFB1ED-A73B-4E40-8E4A-F9BE3F273BDB}"/>
              </a:ext>
            </a:extLst>
          </p:cNvPr>
          <p:cNvSpPr>
            <a:spLocks noGrp="1"/>
          </p:cNvSpPr>
          <p:nvPr>
            <p:ph type="title"/>
          </p:nvPr>
        </p:nvSpPr>
        <p:spPr/>
        <p:txBody>
          <a:bodyPr/>
          <a:lstStyle/>
          <a:p>
            <a:r>
              <a:rPr lang="nl-NL"/>
              <a:t>Klik om stijl te bewerken</a:t>
            </a:r>
            <a:endParaRPr lang="en-US"/>
          </a:p>
        </p:txBody>
      </p:sp>
      <p:sp>
        <p:nvSpPr>
          <p:cNvPr id="3" name="Tijdelijke aanduiding voor inhoud 2">
            <a:extLst>
              <a:ext uri="{FF2B5EF4-FFF2-40B4-BE49-F238E27FC236}">
                <a16:creationId xmlns:a16="http://schemas.microsoft.com/office/drawing/2014/main" id="{0AB66DD3-EA2A-44E0-AD9E-7FAD15702CE7}"/>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ijdelijke aanduiding voor datum 3">
            <a:extLst>
              <a:ext uri="{FF2B5EF4-FFF2-40B4-BE49-F238E27FC236}">
                <a16:creationId xmlns:a16="http://schemas.microsoft.com/office/drawing/2014/main" id="{14AFC46B-611B-40DD-B841-33075E7B33F5}"/>
              </a:ext>
            </a:extLst>
          </p:cNvPr>
          <p:cNvSpPr>
            <a:spLocks noGrp="1"/>
          </p:cNvSpPr>
          <p:nvPr>
            <p:ph type="dt" sz="half" idx="10"/>
          </p:nvPr>
        </p:nvSpPr>
        <p:spPr/>
        <p:txBody>
          <a:bodyPr/>
          <a:lstStyle/>
          <a:p>
            <a:fld id="{FFE93016-B519-4850-B914-C519376F1CD7}" type="datetimeFigureOut">
              <a:rPr lang="en-US" smtClean="0"/>
              <a:t>9/14/2022</a:t>
            </a:fld>
            <a:endParaRPr lang="en-US"/>
          </a:p>
        </p:txBody>
      </p:sp>
      <p:sp>
        <p:nvSpPr>
          <p:cNvPr id="5" name="Tijdelijke aanduiding voor voettekst 4">
            <a:extLst>
              <a:ext uri="{FF2B5EF4-FFF2-40B4-BE49-F238E27FC236}">
                <a16:creationId xmlns:a16="http://schemas.microsoft.com/office/drawing/2014/main" id="{98542695-512A-48AE-B99C-9EB781B97446}"/>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0FA45968-9AAF-473D-B85E-340CB6D82A1D}"/>
              </a:ext>
            </a:extLst>
          </p:cNvPr>
          <p:cNvSpPr>
            <a:spLocks noGrp="1"/>
          </p:cNvSpPr>
          <p:nvPr>
            <p:ph type="sldNum" sz="quarter" idx="12"/>
          </p:nvPr>
        </p:nvSpPr>
        <p:spPr/>
        <p:txBody>
          <a:bodyPr/>
          <a:lstStyle/>
          <a:p>
            <a:fld id="{E9C662C8-28D3-42EE-B4D0-CE1AC88E7A80}" type="slidenum">
              <a:rPr lang="en-US" smtClean="0"/>
              <a:t>‹nr.›</a:t>
            </a:fld>
            <a:endParaRPr lang="en-US"/>
          </a:p>
        </p:txBody>
      </p:sp>
      <p:grpSp>
        <p:nvGrpSpPr>
          <p:cNvPr id="11" name="Groep 10">
            <a:extLst>
              <a:ext uri="{FF2B5EF4-FFF2-40B4-BE49-F238E27FC236}">
                <a16:creationId xmlns:a16="http://schemas.microsoft.com/office/drawing/2014/main" id="{9355D07F-19C6-42F1-A65D-93CF4A8BF3E7}"/>
              </a:ext>
            </a:extLst>
          </p:cNvPr>
          <p:cNvGrpSpPr/>
          <p:nvPr userDrawn="1"/>
        </p:nvGrpSpPr>
        <p:grpSpPr>
          <a:xfrm>
            <a:off x="10372086" y="0"/>
            <a:ext cx="1819914" cy="900719"/>
            <a:chOff x="10372086" y="0"/>
            <a:chExt cx="1819914" cy="900719"/>
          </a:xfrm>
        </p:grpSpPr>
        <p:sp>
          <p:nvSpPr>
            <p:cNvPr id="10" name="Rechthoek 9">
              <a:extLst>
                <a:ext uri="{FF2B5EF4-FFF2-40B4-BE49-F238E27FC236}">
                  <a16:creationId xmlns:a16="http://schemas.microsoft.com/office/drawing/2014/main" id="{456A0C78-2563-4333-989F-BB71FB08FDE2}"/>
                </a:ext>
              </a:extLst>
            </p:cNvPr>
            <p:cNvSpPr/>
            <p:nvPr userDrawn="1"/>
          </p:nvSpPr>
          <p:spPr>
            <a:xfrm>
              <a:off x="10372086" y="0"/>
              <a:ext cx="1819914" cy="90071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pic>
          <p:nvPicPr>
            <p:cNvPr id="7" name="Afbeelding 7">
              <a:extLst>
                <a:ext uri="{FF2B5EF4-FFF2-40B4-BE49-F238E27FC236}">
                  <a16:creationId xmlns:a16="http://schemas.microsoft.com/office/drawing/2014/main" id="{4260B7E6-DF3A-4A67-BF39-C3276E3054BF}"/>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0372086" y="50887"/>
              <a:ext cx="1768643" cy="849832"/>
            </a:xfrm>
            <a:prstGeom prst="rect">
              <a:avLst/>
            </a:prstGeom>
            <a:solidFill>
              <a:schemeClr val="bg1"/>
            </a:solidFill>
          </p:spPr>
        </p:pic>
      </p:grpSp>
    </p:spTree>
    <p:extLst>
      <p:ext uri="{BB962C8B-B14F-4D97-AF65-F5344CB8AC3E}">
        <p14:creationId xmlns:p14="http://schemas.microsoft.com/office/powerpoint/2010/main" val="28093644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Afsluiter 01">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D638296A-5A66-E346-8D17-70DB93B4EEDC}"/>
              </a:ext>
            </a:extLst>
          </p:cNvPr>
          <p:cNvSpPr/>
          <p:nvPr/>
        </p:nvSpPr>
        <p:spPr>
          <a:xfrm>
            <a:off x="0" y="0"/>
            <a:ext cx="12192000" cy="6858000"/>
          </a:xfrm>
          <a:prstGeom prst="rect">
            <a:avLst/>
          </a:prstGeom>
          <a:solidFill>
            <a:srgbClr val="E8A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8" name="Afbeelding 7">
            <a:extLst>
              <a:ext uri="{FF2B5EF4-FFF2-40B4-BE49-F238E27FC236}">
                <a16:creationId xmlns:a16="http://schemas.microsoft.com/office/drawing/2014/main" id="{72C8A42C-7518-904C-8BE2-25701502A84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3295"/>
          <a:stretch/>
        </p:blipFill>
        <p:spPr>
          <a:xfrm>
            <a:off x="8241175" y="681037"/>
            <a:ext cx="4472660" cy="10419446"/>
          </a:xfrm>
          <a:prstGeom prst="rect">
            <a:avLst/>
          </a:prstGeom>
        </p:spPr>
      </p:pic>
      <p:pic>
        <p:nvPicPr>
          <p:cNvPr id="10" name="Afbeelding 9">
            <a:extLst>
              <a:ext uri="{FF2B5EF4-FFF2-40B4-BE49-F238E27FC236}">
                <a16:creationId xmlns:a16="http://schemas.microsoft.com/office/drawing/2014/main" id="{AA6EF79D-8F44-1A44-AB02-C56940CBFF9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2977" y="568600"/>
            <a:ext cx="5703023" cy="1234186"/>
          </a:xfrm>
          <a:prstGeom prst="rect">
            <a:avLst/>
          </a:prstGeom>
        </p:spPr>
      </p:pic>
      <p:sp>
        <p:nvSpPr>
          <p:cNvPr id="9" name="Titel 1">
            <a:extLst>
              <a:ext uri="{FF2B5EF4-FFF2-40B4-BE49-F238E27FC236}">
                <a16:creationId xmlns:a16="http://schemas.microsoft.com/office/drawing/2014/main" id="{E5B991AC-1885-904D-A834-7EFAACD38B95}"/>
              </a:ext>
            </a:extLst>
          </p:cNvPr>
          <p:cNvSpPr>
            <a:spLocks noGrp="1"/>
          </p:cNvSpPr>
          <p:nvPr>
            <p:ph type="ctrTitle" hasCustomPrompt="1"/>
          </p:nvPr>
        </p:nvSpPr>
        <p:spPr>
          <a:xfrm>
            <a:off x="838200" y="1949980"/>
            <a:ext cx="7402975" cy="2418820"/>
          </a:xfrm>
        </p:spPr>
        <p:txBody>
          <a:bodyPr anchor="b"/>
          <a:lstStyle>
            <a:lvl1pPr algn="l">
              <a:lnSpc>
                <a:spcPct val="80000"/>
              </a:lnSpc>
              <a:defRPr sz="6000" b="1">
                <a:solidFill>
                  <a:schemeClr val="bg1"/>
                </a:solidFill>
                <a:latin typeface="+mn-lt"/>
              </a:defRPr>
            </a:lvl1pPr>
          </a:lstStyle>
          <a:p>
            <a:r>
              <a:rPr lang="nl-NL" dirty="0"/>
              <a:t>Hier een dankwoord</a:t>
            </a:r>
            <a:br>
              <a:rPr lang="nl-NL" dirty="0"/>
            </a:br>
            <a:r>
              <a:rPr lang="nl-NL" dirty="0"/>
              <a:t>over max 2 regels</a:t>
            </a:r>
          </a:p>
        </p:txBody>
      </p:sp>
      <p:sp>
        <p:nvSpPr>
          <p:cNvPr id="11" name="Tekstvak 10">
            <a:extLst>
              <a:ext uri="{FF2B5EF4-FFF2-40B4-BE49-F238E27FC236}">
                <a16:creationId xmlns:a16="http://schemas.microsoft.com/office/drawing/2014/main" id="{E6016209-1E91-084C-A992-FECAA1E49F2C}"/>
              </a:ext>
            </a:extLst>
          </p:cNvPr>
          <p:cNvSpPr txBox="1"/>
          <p:nvPr/>
        </p:nvSpPr>
        <p:spPr>
          <a:xfrm>
            <a:off x="838200" y="5510487"/>
            <a:ext cx="7560733" cy="1110446"/>
          </a:xfrm>
          <a:prstGeom prst="rect">
            <a:avLst/>
          </a:prstGeom>
          <a:noFill/>
        </p:spPr>
        <p:txBody>
          <a:bodyPr wrap="square" lIns="0" tIns="0" rIns="0" bIns="0" rtlCol="0">
            <a:noAutofit/>
          </a:bodyPr>
          <a:lstStyle/>
          <a:p>
            <a:r>
              <a:rPr lang="nl-NL" sz="3200" b="1" dirty="0" err="1">
                <a:solidFill>
                  <a:schemeClr val="bg1"/>
                </a:solidFill>
              </a:rPr>
              <a:t>www.talentboom-brancheopleiding.nl</a:t>
            </a:r>
            <a:endParaRPr lang="nl-NL" sz="3200" b="1" dirty="0">
              <a:solidFill>
                <a:schemeClr val="bg1"/>
              </a:solidFill>
            </a:endParaRPr>
          </a:p>
        </p:txBody>
      </p:sp>
    </p:spTree>
    <p:extLst>
      <p:ext uri="{BB962C8B-B14F-4D97-AF65-F5344CB8AC3E}">
        <p14:creationId xmlns:p14="http://schemas.microsoft.com/office/powerpoint/2010/main" val="2278005700"/>
      </p:ext>
    </p:extLst>
  </p:cSld>
  <p:clrMapOvr>
    <a:masterClrMapping/>
  </p:clrMapOvr>
  <p:extLst>
    <p:ext uri="{DCECCB84-F9BA-43D5-87BE-67443E8EF086}">
      <p15:sldGuideLst xmlns:p15="http://schemas.microsoft.com/office/powerpoint/2012/main">
        <p15:guide id="1" pos="3840">
          <p15:clr>
            <a:srgbClr val="FBAE40"/>
          </p15:clr>
        </p15:guide>
        <p15:guide id="2" pos="506">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Afsluiter 02">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D638296A-5A66-E346-8D17-70DB93B4EEDC}"/>
              </a:ext>
            </a:extLst>
          </p:cNvPr>
          <p:cNvSpPr/>
          <p:nvPr/>
        </p:nvSpPr>
        <p:spPr>
          <a:xfrm>
            <a:off x="0" y="0"/>
            <a:ext cx="12192000" cy="6858000"/>
          </a:xfrm>
          <a:prstGeom prst="rect">
            <a:avLst/>
          </a:prstGeom>
          <a:solidFill>
            <a:srgbClr val="5EA5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8" name="Afbeelding 7">
            <a:extLst>
              <a:ext uri="{FF2B5EF4-FFF2-40B4-BE49-F238E27FC236}">
                <a16:creationId xmlns:a16="http://schemas.microsoft.com/office/drawing/2014/main" id="{72C8A42C-7518-904C-8BE2-25701502A84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3295"/>
          <a:stretch/>
        </p:blipFill>
        <p:spPr>
          <a:xfrm>
            <a:off x="8241175" y="681037"/>
            <a:ext cx="4472660" cy="10419446"/>
          </a:xfrm>
          <a:prstGeom prst="rect">
            <a:avLst/>
          </a:prstGeom>
        </p:spPr>
      </p:pic>
      <p:pic>
        <p:nvPicPr>
          <p:cNvPr id="10" name="Afbeelding 9">
            <a:extLst>
              <a:ext uri="{FF2B5EF4-FFF2-40B4-BE49-F238E27FC236}">
                <a16:creationId xmlns:a16="http://schemas.microsoft.com/office/drawing/2014/main" id="{AA6EF79D-8F44-1A44-AB02-C56940CBFF9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92977" y="568600"/>
            <a:ext cx="5703023" cy="1234185"/>
          </a:xfrm>
          <a:prstGeom prst="rect">
            <a:avLst/>
          </a:prstGeom>
        </p:spPr>
      </p:pic>
      <p:sp>
        <p:nvSpPr>
          <p:cNvPr id="9" name="Titel 1">
            <a:extLst>
              <a:ext uri="{FF2B5EF4-FFF2-40B4-BE49-F238E27FC236}">
                <a16:creationId xmlns:a16="http://schemas.microsoft.com/office/drawing/2014/main" id="{9724D487-A072-614D-880D-77187B24316A}"/>
              </a:ext>
            </a:extLst>
          </p:cNvPr>
          <p:cNvSpPr>
            <a:spLocks noGrp="1"/>
          </p:cNvSpPr>
          <p:nvPr>
            <p:ph type="ctrTitle" hasCustomPrompt="1"/>
          </p:nvPr>
        </p:nvSpPr>
        <p:spPr>
          <a:xfrm>
            <a:off x="838200" y="1949980"/>
            <a:ext cx="7402975" cy="2418820"/>
          </a:xfrm>
        </p:spPr>
        <p:txBody>
          <a:bodyPr anchor="b"/>
          <a:lstStyle>
            <a:lvl1pPr algn="l">
              <a:lnSpc>
                <a:spcPct val="80000"/>
              </a:lnSpc>
              <a:defRPr sz="6000" b="1">
                <a:solidFill>
                  <a:schemeClr val="bg1"/>
                </a:solidFill>
                <a:latin typeface="+mn-lt"/>
              </a:defRPr>
            </a:lvl1pPr>
          </a:lstStyle>
          <a:p>
            <a:r>
              <a:rPr lang="nl-NL" dirty="0"/>
              <a:t>Hier een dankwoord</a:t>
            </a:r>
            <a:br>
              <a:rPr lang="nl-NL" dirty="0"/>
            </a:br>
            <a:r>
              <a:rPr lang="nl-NL" dirty="0"/>
              <a:t>over max 2 regels</a:t>
            </a:r>
          </a:p>
        </p:txBody>
      </p:sp>
      <p:sp>
        <p:nvSpPr>
          <p:cNvPr id="11" name="Tekstvak 10">
            <a:extLst>
              <a:ext uri="{FF2B5EF4-FFF2-40B4-BE49-F238E27FC236}">
                <a16:creationId xmlns:a16="http://schemas.microsoft.com/office/drawing/2014/main" id="{3DA163BC-0770-8549-B9A8-77AD4F3D77E6}"/>
              </a:ext>
            </a:extLst>
          </p:cNvPr>
          <p:cNvSpPr txBox="1"/>
          <p:nvPr/>
        </p:nvSpPr>
        <p:spPr>
          <a:xfrm>
            <a:off x="838200" y="5510487"/>
            <a:ext cx="7560733" cy="1110446"/>
          </a:xfrm>
          <a:prstGeom prst="rect">
            <a:avLst/>
          </a:prstGeom>
          <a:noFill/>
        </p:spPr>
        <p:txBody>
          <a:bodyPr wrap="square" lIns="0" tIns="0" rIns="0" bIns="0" rtlCol="0">
            <a:noAutofit/>
          </a:bodyPr>
          <a:lstStyle/>
          <a:p>
            <a:r>
              <a:rPr lang="nl-NL" sz="3200" b="1" dirty="0" err="1">
                <a:solidFill>
                  <a:schemeClr val="bg1"/>
                </a:solidFill>
              </a:rPr>
              <a:t>www.talentboom-brancheopleiding.nl</a:t>
            </a:r>
            <a:endParaRPr lang="nl-NL" sz="3200" b="1" dirty="0">
              <a:solidFill>
                <a:schemeClr val="bg1"/>
              </a:solidFill>
            </a:endParaRPr>
          </a:p>
        </p:txBody>
      </p:sp>
    </p:spTree>
    <p:extLst>
      <p:ext uri="{BB962C8B-B14F-4D97-AF65-F5344CB8AC3E}">
        <p14:creationId xmlns:p14="http://schemas.microsoft.com/office/powerpoint/2010/main" val="2278384513"/>
      </p:ext>
    </p:extLst>
  </p:cSld>
  <p:clrMapOvr>
    <a:masterClrMapping/>
  </p:clrMapOvr>
  <p:extLst>
    <p:ext uri="{DCECCB84-F9BA-43D5-87BE-67443E8EF086}">
      <p15:sldGuideLst xmlns:p15="http://schemas.microsoft.com/office/powerpoint/2012/main">
        <p15:guide id="1" pos="3840">
          <p15:clr>
            <a:srgbClr val="FBAE40"/>
          </p15:clr>
        </p15:guide>
        <p15:guide id="2" pos="506">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Afsluiter 03">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D638296A-5A66-E346-8D17-70DB93B4EEDC}"/>
              </a:ext>
            </a:extLst>
          </p:cNvPr>
          <p:cNvSpPr/>
          <p:nvPr/>
        </p:nvSpPr>
        <p:spPr>
          <a:xfrm>
            <a:off x="0" y="0"/>
            <a:ext cx="12192000" cy="6858000"/>
          </a:xfrm>
          <a:prstGeom prst="rect">
            <a:avLst/>
          </a:prstGeom>
          <a:solidFill>
            <a:srgbClr val="C3CC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A8BA0AC0-494D-C345-9548-3B6BF1C67A4B}"/>
              </a:ext>
            </a:extLst>
          </p:cNvPr>
          <p:cNvSpPr>
            <a:spLocks noGrp="1"/>
          </p:cNvSpPr>
          <p:nvPr>
            <p:ph type="ctrTitle" hasCustomPrompt="1"/>
          </p:nvPr>
        </p:nvSpPr>
        <p:spPr>
          <a:xfrm>
            <a:off x="838200" y="1949980"/>
            <a:ext cx="7402975" cy="2418820"/>
          </a:xfrm>
        </p:spPr>
        <p:txBody>
          <a:bodyPr anchor="b"/>
          <a:lstStyle>
            <a:lvl1pPr algn="l">
              <a:lnSpc>
                <a:spcPct val="80000"/>
              </a:lnSpc>
              <a:defRPr sz="6000" b="1">
                <a:solidFill>
                  <a:schemeClr val="bg1"/>
                </a:solidFill>
                <a:latin typeface="+mn-lt"/>
              </a:defRPr>
            </a:lvl1pPr>
          </a:lstStyle>
          <a:p>
            <a:r>
              <a:rPr lang="nl-NL" dirty="0"/>
              <a:t>Hier een dankwoord</a:t>
            </a:r>
            <a:br>
              <a:rPr lang="nl-NL" dirty="0"/>
            </a:br>
            <a:r>
              <a:rPr lang="nl-NL" dirty="0"/>
              <a:t>over max 2 regels</a:t>
            </a:r>
          </a:p>
        </p:txBody>
      </p:sp>
      <p:pic>
        <p:nvPicPr>
          <p:cNvPr id="8" name="Afbeelding 7">
            <a:extLst>
              <a:ext uri="{FF2B5EF4-FFF2-40B4-BE49-F238E27FC236}">
                <a16:creationId xmlns:a16="http://schemas.microsoft.com/office/drawing/2014/main" id="{72C8A42C-7518-904C-8BE2-25701502A84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3295"/>
          <a:stretch/>
        </p:blipFill>
        <p:spPr>
          <a:xfrm>
            <a:off x="8241175" y="681037"/>
            <a:ext cx="4472660" cy="10419446"/>
          </a:xfrm>
          <a:prstGeom prst="rect">
            <a:avLst/>
          </a:prstGeom>
        </p:spPr>
      </p:pic>
      <p:pic>
        <p:nvPicPr>
          <p:cNvPr id="10" name="Afbeelding 9">
            <a:extLst>
              <a:ext uri="{FF2B5EF4-FFF2-40B4-BE49-F238E27FC236}">
                <a16:creationId xmlns:a16="http://schemas.microsoft.com/office/drawing/2014/main" id="{AA6EF79D-8F44-1A44-AB02-C56940CBFF9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92977" y="568600"/>
            <a:ext cx="5703023" cy="1234185"/>
          </a:xfrm>
          <a:prstGeom prst="rect">
            <a:avLst/>
          </a:prstGeom>
        </p:spPr>
      </p:pic>
      <p:sp>
        <p:nvSpPr>
          <p:cNvPr id="5" name="Tekstvak 4">
            <a:extLst>
              <a:ext uri="{FF2B5EF4-FFF2-40B4-BE49-F238E27FC236}">
                <a16:creationId xmlns:a16="http://schemas.microsoft.com/office/drawing/2014/main" id="{F5071760-F74A-0A43-AFBF-4F1E664D1FFC}"/>
              </a:ext>
            </a:extLst>
          </p:cNvPr>
          <p:cNvSpPr txBox="1"/>
          <p:nvPr/>
        </p:nvSpPr>
        <p:spPr>
          <a:xfrm>
            <a:off x="838200" y="5510487"/>
            <a:ext cx="7560733" cy="1110446"/>
          </a:xfrm>
          <a:prstGeom prst="rect">
            <a:avLst/>
          </a:prstGeom>
          <a:noFill/>
        </p:spPr>
        <p:txBody>
          <a:bodyPr wrap="square" lIns="0" tIns="0" rIns="0" bIns="0" rtlCol="0">
            <a:noAutofit/>
          </a:bodyPr>
          <a:lstStyle/>
          <a:p>
            <a:r>
              <a:rPr lang="nl-NL" sz="3200" b="1" dirty="0" err="1">
                <a:solidFill>
                  <a:schemeClr val="bg1"/>
                </a:solidFill>
              </a:rPr>
              <a:t>www.talentboom-brancheopleiding.nl</a:t>
            </a:r>
            <a:endParaRPr lang="nl-NL" sz="3200" b="1" dirty="0">
              <a:solidFill>
                <a:schemeClr val="bg1"/>
              </a:solidFill>
            </a:endParaRPr>
          </a:p>
        </p:txBody>
      </p:sp>
    </p:spTree>
    <p:extLst>
      <p:ext uri="{BB962C8B-B14F-4D97-AF65-F5344CB8AC3E}">
        <p14:creationId xmlns:p14="http://schemas.microsoft.com/office/powerpoint/2010/main" val="350436456"/>
      </p:ext>
    </p:extLst>
  </p:cSld>
  <p:clrMapOvr>
    <a:masterClrMapping/>
  </p:clrMapOvr>
  <p:extLst>
    <p:ext uri="{DCECCB84-F9BA-43D5-87BE-67443E8EF086}">
      <p15:sldGuideLst xmlns:p15="http://schemas.microsoft.com/office/powerpoint/2012/main">
        <p15:guide id="1" pos="3840">
          <p15:clr>
            <a:srgbClr val="FBAE40"/>
          </p15:clr>
        </p15:guide>
        <p15:guide id="2" pos="506">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D638296A-5A66-E346-8D17-70DB93B4EEDC}"/>
              </a:ext>
            </a:extLst>
          </p:cNvPr>
          <p:cNvSpPr/>
          <p:nvPr/>
        </p:nvSpPr>
        <p:spPr>
          <a:xfrm>
            <a:off x="0" y="0"/>
            <a:ext cx="12192000" cy="6858000"/>
          </a:xfrm>
          <a:prstGeom prst="rect">
            <a:avLst/>
          </a:prstGeom>
          <a:solidFill>
            <a:srgbClr val="E8A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A8BA0AC0-494D-C345-9548-3B6BF1C67A4B}"/>
              </a:ext>
            </a:extLst>
          </p:cNvPr>
          <p:cNvSpPr>
            <a:spLocks noGrp="1"/>
          </p:cNvSpPr>
          <p:nvPr>
            <p:ph type="ctrTitle" hasCustomPrompt="1"/>
          </p:nvPr>
        </p:nvSpPr>
        <p:spPr>
          <a:xfrm>
            <a:off x="838200" y="1916113"/>
            <a:ext cx="7402975" cy="2542903"/>
          </a:xfrm>
        </p:spPr>
        <p:txBody>
          <a:bodyPr anchor="b"/>
          <a:lstStyle>
            <a:lvl1pPr algn="l">
              <a:defRPr sz="6000" b="1">
                <a:solidFill>
                  <a:schemeClr val="bg1"/>
                </a:solidFill>
                <a:latin typeface="+mn-lt"/>
              </a:defRPr>
            </a:lvl1pPr>
          </a:lstStyle>
          <a:p>
            <a:r>
              <a:rPr lang="nl-NL" dirty="0"/>
              <a:t>Type hier je titel over maximaal twee regels</a:t>
            </a:r>
          </a:p>
        </p:txBody>
      </p:sp>
      <p:sp>
        <p:nvSpPr>
          <p:cNvPr id="3" name="Ondertitel 2">
            <a:extLst>
              <a:ext uri="{FF2B5EF4-FFF2-40B4-BE49-F238E27FC236}">
                <a16:creationId xmlns:a16="http://schemas.microsoft.com/office/drawing/2014/main" id="{DA9F3DDC-37A1-7146-B410-CDCD5198BA99}"/>
              </a:ext>
            </a:extLst>
          </p:cNvPr>
          <p:cNvSpPr>
            <a:spLocks noGrp="1"/>
          </p:cNvSpPr>
          <p:nvPr>
            <p:ph type="subTitle" idx="1"/>
          </p:nvPr>
        </p:nvSpPr>
        <p:spPr>
          <a:xfrm>
            <a:off x="838200" y="4593459"/>
            <a:ext cx="7402975" cy="917028"/>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4" name="Tijdelijke aanduiding voor datum 3">
            <a:extLst>
              <a:ext uri="{FF2B5EF4-FFF2-40B4-BE49-F238E27FC236}">
                <a16:creationId xmlns:a16="http://schemas.microsoft.com/office/drawing/2014/main" id="{6BAE6E1E-B2F6-AB41-A12B-F784FD155E56}"/>
              </a:ext>
            </a:extLst>
          </p:cNvPr>
          <p:cNvSpPr>
            <a:spLocks noGrp="1"/>
          </p:cNvSpPr>
          <p:nvPr>
            <p:ph type="dt" sz="half" idx="10"/>
          </p:nvPr>
        </p:nvSpPr>
        <p:spPr>
          <a:xfrm>
            <a:off x="838200" y="5644931"/>
            <a:ext cx="2743200" cy="365125"/>
          </a:xfrm>
        </p:spPr>
        <p:txBody>
          <a:bodyPr lIns="0" tIns="0" rIns="0" bIns="0"/>
          <a:lstStyle>
            <a:lvl1pPr>
              <a:defRPr sz="1600">
                <a:solidFill>
                  <a:schemeClr val="bg1"/>
                </a:solidFill>
              </a:defRPr>
            </a:lvl1pPr>
          </a:lstStyle>
          <a:p>
            <a:fld id="{FFE93016-B519-4850-B914-C519376F1CD7}" type="datetimeFigureOut">
              <a:rPr lang="en-US" smtClean="0"/>
              <a:pPr/>
              <a:t>9/14/2022</a:t>
            </a:fld>
            <a:endParaRPr lang="en-US" dirty="0"/>
          </a:p>
        </p:txBody>
      </p:sp>
      <p:pic>
        <p:nvPicPr>
          <p:cNvPr id="8" name="Afbeelding 7">
            <a:extLst>
              <a:ext uri="{FF2B5EF4-FFF2-40B4-BE49-F238E27FC236}">
                <a16:creationId xmlns:a16="http://schemas.microsoft.com/office/drawing/2014/main" id="{72C8A42C-7518-904C-8BE2-25701502A84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3295"/>
          <a:stretch/>
        </p:blipFill>
        <p:spPr>
          <a:xfrm>
            <a:off x="8241175" y="681037"/>
            <a:ext cx="4472660" cy="10419446"/>
          </a:xfrm>
          <a:prstGeom prst="rect">
            <a:avLst/>
          </a:prstGeom>
        </p:spPr>
      </p:pic>
      <p:pic>
        <p:nvPicPr>
          <p:cNvPr id="10" name="Afbeelding 9">
            <a:extLst>
              <a:ext uri="{FF2B5EF4-FFF2-40B4-BE49-F238E27FC236}">
                <a16:creationId xmlns:a16="http://schemas.microsoft.com/office/drawing/2014/main" id="{AA6EF79D-8F44-1A44-AB02-C56940CBFF9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2977" y="568600"/>
            <a:ext cx="5703023" cy="1234186"/>
          </a:xfrm>
          <a:prstGeom prst="rect">
            <a:avLst/>
          </a:prstGeom>
        </p:spPr>
      </p:pic>
      <p:pic>
        <p:nvPicPr>
          <p:cNvPr id="9" name="Afbeelding 8" descr="Afbeelding met voedsel&#10;&#10;Automatisch gegenereerde beschrijving">
            <a:extLst>
              <a:ext uri="{FF2B5EF4-FFF2-40B4-BE49-F238E27FC236}">
                <a16:creationId xmlns:a16="http://schemas.microsoft.com/office/drawing/2014/main" id="{21A0C011-7F96-4408-AC39-E3285A3695C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284309" y="60849"/>
            <a:ext cx="1788845" cy="859559"/>
          </a:xfrm>
          <a:prstGeom prst="rect">
            <a:avLst/>
          </a:prstGeom>
        </p:spPr>
      </p:pic>
    </p:spTree>
    <p:extLst>
      <p:ext uri="{BB962C8B-B14F-4D97-AF65-F5344CB8AC3E}">
        <p14:creationId xmlns:p14="http://schemas.microsoft.com/office/powerpoint/2010/main" val="3537063155"/>
      </p:ext>
    </p:extLst>
  </p:cSld>
  <p:clrMapOvr>
    <a:masterClrMapping/>
  </p:clrMapOvr>
  <p:extLst>
    <p:ext uri="{DCECCB84-F9BA-43D5-87BE-67443E8EF086}">
      <p15:sldGuideLst xmlns:p15="http://schemas.microsoft.com/office/powerpoint/2012/main">
        <p15:guide id="1" pos="3840">
          <p15:clr>
            <a:srgbClr val="FBAE40"/>
          </p15:clr>
        </p15:guide>
        <p15:guide id="2" pos="50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bg>
      <p:bgPr>
        <a:blipFill dpi="0" rotWithShape="1">
          <a:blip r:embed="rId2" cstate="email">
            <a:lum/>
            <a:extLst>
              <a:ext uri="{28A0092B-C50C-407E-A947-70E740481C1C}">
                <a14:useLocalDpi xmlns:a14="http://schemas.microsoft.com/office/drawing/2010/main"/>
              </a:ext>
            </a:extLst>
          </a:blip>
          <a:srcRect/>
          <a:stretch>
            <a:fillRect l="-1000" r="-1000"/>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0B16E5-0E9F-426E-B78F-7C26D500CD04}"/>
              </a:ext>
            </a:extLst>
          </p:cNvPr>
          <p:cNvSpPr>
            <a:spLocks noGrp="1"/>
          </p:cNvSpPr>
          <p:nvPr>
            <p:ph type="title"/>
          </p:nvPr>
        </p:nvSpPr>
        <p:spPr>
          <a:xfrm>
            <a:off x="831850" y="1709738"/>
            <a:ext cx="9218866" cy="2852737"/>
          </a:xfrm>
        </p:spPr>
        <p:txBody>
          <a:bodyPr anchor="b"/>
          <a:lstStyle>
            <a:lvl1pPr>
              <a:defRPr sz="6000"/>
            </a:lvl1pPr>
          </a:lstStyle>
          <a:p>
            <a:r>
              <a:rPr lang="nl-NL"/>
              <a:t>Klik om stijl te bewerken</a:t>
            </a:r>
            <a:endParaRPr lang="en-US"/>
          </a:p>
        </p:txBody>
      </p:sp>
      <p:sp>
        <p:nvSpPr>
          <p:cNvPr id="3" name="Tijdelijke aanduiding voor tekst 2">
            <a:extLst>
              <a:ext uri="{FF2B5EF4-FFF2-40B4-BE49-F238E27FC236}">
                <a16:creationId xmlns:a16="http://schemas.microsoft.com/office/drawing/2014/main" id="{9671C349-CF35-4A2C-9A98-AFA483B262DA}"/>
              </a:ext>
            </a:extLst>
          </p:cNvPr>
          <p:cNvSpPr>
            <a:spLocks noGrp="1"/>
          </p:cNvSpPr>
          <p:nvPr>
            <p:ph type="body" idx="1"/>
          </p:nvPr>
        </p:nvSpPr>
        <p:spPr>
          <a:xfrm>
            <a:off x="831850" y="4589463"/>
            <a:ext cx="9218866"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72ABAEFD-49FE-4CD3-A093-89B2C63D7CFC}"/>
              </a:ext>
            </a:extLst>
          </p:cNvPr>
          <p:cNvSpPr>
            <a:spLocks noGrp="1"/>
          </p:cNvSpPr>
          <p:nvPr>
            <p:ph type="dt" sz="half" idx="10"/>
          </p:nvPr>
        </p:nvSpPr>
        <p:spPr/>
        <p:txBody>
          <a:bodyPr/>
          <a:lstStyle/>
          <a:p>
            <a:fld id="{FFE93016-B519-4850-B914-C519376F1CD7}" type="datetimeFigureOut">
              <a:rPr lang="en-US" smtClean="0"/>
              <a:t>9/14/2022</a:t>
            </a:fld>
            <a:endParaRPr lang="en-US"/>
          </a:p>
        </p:txBody>
      </p:sp>
      <p:sp>
        <p:nvSpPr>
          <p:cNvPr id="5" name="Tijdelijke aanduiding voor voettekst 4">
            <a:extLst>
              <a:ext uri="{FF2B5EF4-FFF2-40B4-BE49-F238E27FC236}">
                <a16:creationId xmlns:a16="http://schemas.microsoft.com/office/drawing/2014/main" id="{518F803D-0A83-41A8-8F55-9564C9290FD3}"/>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A1CC8FFC-487F-4B58-8CF0-DB8E4841CC31}"/>
              </a:ext>
            </a:extLst>
          </p:cNvPr>
          <p:cNvSpPr>
            <a:spLocks noGrp="1"/>
          </p:cNvSpPr>
          <p:nvPr>
            <p:ph type="sldNum" sz="quarter" idx="12"/>
          </p:nvPr>
        </p:nvSpPr>
        <p:spPr/>
        <p:txBody>
          <a:bodyPr/>
          <a:lstStyle/>
          <a:p>
            <a:fld id="{E9C662C8-28D3-42EE-B4D0-CE1AC88E7A80}" type="slidenum">
              <a:rPr lang="en-US" smtClean="0"/>
              <a:t>‹nr.›</a:t>
            </a:fld>
            <a:endParaRPr lang="en-US"/>
          </a:p>
        </p:txBody>
      </p:sp>
      <p:grpSp>
        <p:nvGrpSpPr>
          <p:cNvPr id="8" name="Groep 7">
            <a:extLst>
              <a:ext uri="{FF2B5EF4-FFF2-40B4-BE49-F238E27FC236}">
                <a16:creationId xmlns:a16="http://schemas.microsoft.com/office/drawing/2014/main" id="{A7D1FF87-E453-4C15-BC29-568B7190E9B5}"/>
              </a:ext>
            </a:extLst>
          </p:cNvPr>
          <p:cNvGrpSpPr/>
          <p:nvPr userDrawn="1"/>
        </p:nvGrpSpPr>
        <p:grpSpPr>
          <a:xfrm>
            <a:off x="10372086" y="0"/>
            <a:ext cx="1819914" cy="900719"/>
            <a:chOff x="10372086" y="0"/>
            <a:chExt cx="1819914" cy="900719"/>
          </a:xfrm>
        </p:grpSpPr>
        <p:sp>
          <p:nvSpPr>
            <p:cNvPr id="9" name="Rechthoek 8">
              <a:extLst>
                <a:ext uri="{FF2B5EF4-FFF2-40B4-BE49-F238E27FC236}">
                  <a16:creationId xmlns:a16="http://schemas.microsoft.com/office/drawing/2014/main" id="{15E40175-A47E-4DCA-B744-C42DAAC8492D}"/>
                </a:ext>
              </a:extLst>
            </p:cNvPr>
            <p:cNvSpPr/>
            <p:nvPr userDrawn="1"/>
          </p:nvSpPr>
          <p:spPr>
            <a:xfrm>
              <a:off x="10372086" y="0"/>
              <a:ext cx="1819914" cy="90071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pic>
          <p:nvPicPr>
            <p:cNvPr id="10" name="Afbeelding 7">
              <a:extLst>
                <a:ext uri="{FF2B5EF4-FFF2-40B4-BE49-F238E27FC236}">
                  <a16:creationId xmlns:a16="http://schemas.microsoft.com/office/drawing/2014/main" id="{9BC2CFFE-18B8-43B2-A5EC-C23B657B72B8}"/>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0372086" y="50887"/>
              <a:ext cx="1768643" cy="849832"/>
            </a:xfrm>
            <a:prstGeom prst="rect">
              <a:avLst/>
            </a:prstGeom>
            <a:solidFill>
              <a:schemeClr val="bg1"/>
            </a:solidFill>
          </p:spPr>
        </p:pic>
      </p:grpSp>
    </p:spTree>
    <p:extLst>
      <p:ext uri="{BB962C8B-B14F-4D97-AF65-F5344CB8AC3E}">
        <p14:creationId xmlns:p14="http://schemas.microsoft.com/office/powerpoint/2010/main" val="16407141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1_Titeldia">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D638296A-5A66-E346-8D17-70DB93B4EEDC}"/>
              </a:ext>
            </a:extLst>
          </p:cNvPr>
          <p:cNvSpPr/>
          <p:nvPr/>
        </p:nvSpPr>
        <p:spPr>
          <a:xfrm>
            <a:off x="0" y="0"/>
            <a:ext cx="12192000" cy="6858000"/>
          </a:xfrm>
          <a:prstGeom prst="rect">
            <a:avLst/>
          </a:prstGeom>
          <a:solidFill>
            <a:srgbClr val="5EA5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A8BA0AC0-494D-C345-9548-3B6BF1C67A4B}"/>
              </a:ext>
            </a:extLst>
          </p:cNvPr>
          <p:cNvSpPr>
            <a:spLocks noGrp="1"/>
          </p:cNvSpPr>
          <p:nvPr>
            <p:ph type="ctrTitle" hasCustomPrompt="1"/>
          </p:nvPr>
        </p:nvSpPr>
        <p:spPr>
          <a:xfrm>
            <a:off x="838200" y="1916113"/>
            <a:ext cx="7402975" cy="2542903"/>
          </a:xfrm>
        </p:spPr>
        <p:txBody>
          <a:bodyPr anchor="b"/>
          <a:lstStyle>
            <a:lvl1pPr algn="l">
              <a:defRPr sz="6000" b="1">
                <a:solidFill>
                  <a:schemeClr val="bg1"/>
                </a:solidFill>
                <a:latin typeface="+mn-lt"/>
              </a:defRPr>
            </a:lvl1pPr>
          </a:lstStyle>
          <a:p>
            <a:r>
              <a:rPr lang="nl-NL" dirty="0"/>
              <a:t>Type hier je titel over maximaal twee regels</a:t>
            </a:r>
          </a:p>
        </p:txBody>
      </p:sp>
      <p:sp>
        <p:nvSpPr>
          <p:cNvPr id="3" name="Ondertitel 2">
            <a:extLst>
              <a:ext uri="{FF2B5EF4-FFF2-40B4-BE49-F238E27FC236}">
                <a16:creationId xmlns:a16="http://schemas.microsoft.com/office/drawing/2014/main" id="{DA9F3DDC-37A1-7146-B410-CDCD5198BA99}"/>
              </a:ext>
            </a:extLst>
          </p:cNvPr>
          <p:cNvSpPr>
            <a:spLocks noGrp="1"/>
          </p:cNvSpPr>
          <p:nvPr>
            <p:ph type="subTitle" idx="1"/>
          </p:nvPr>
        </p:nvSpPr>
        <p:spPr>
          <a:xfrm>
            <a:off x="838200" y="4593459"/>
            <a:ext cx="7402975" cy="917028"/>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4" name="Tijdelijke aanduiding voor datum 3">
            <a:extLst>
              <a:ext uri="{FF2B5EF4-FFF2-40B4-BE49-F238E27FC236}">
                <a16:creationId xmlns:a16="http://schemas.microsoft.com/office/drawing/2014/main" id="{6BAE6E1E-B2F6-AB41-A12B-F784FD155E56}"/>
              </a:ext>
            </a:extLst>
          </p:cNvPr>
          <p:cNvSpPr>
            <a:spLocks noGrp="1"/>
          </p:cNvSpPr>
          <p:nvPr>
            <p:ph type="dt" sz="half" idx="10"/>
          </p:nvPr>
        </p:nvSpPr>
        <p:spPr>
          <a:xfrm>
            <a:off x="838200" y="5644931"/>
            <a:ext cx="2743200" cy="365125"/>
          </a:xfrm>
        </p:spPr>
        <p:txBody>
          <a:bodyPr lIns="0" tIns="0" rIns="0" bIns="0"/>
          <a:lstStyle>
            <a:lvl1pPr>
              <a:defRPr sz="1600">
                <a:solidFill>
                  <a:schemeClr val="bg1"/>
                </a:solidFill>
              </a:defRPr>
            </a:lvl1pPr>
          </a:lstStyle>
          <a:p>
            <a:fld id="{FFE93016-B519-4850-B914-C519376F1CD7}" type="datetimeFigureOut">
              <a:rPr lang="en-US" smtClean="0"/>
              <a:t>9/14/2022</a:t>
            </a:fld>
            <a:endParaRPr lang="en-US"/>
          </a:p>
        </p:txBody>
      </p:sp>
      <p:pic>
        <p:nvPicPr>
          <p:cNvPr id="8" name="Afbeelding 7">
            <a:extLst>
              <a:ext uri="{FF2B5EF4-FFF2-40B4-BE49-F238E27FC236}">
                <a16:creationId xmlns:a16="http://schemas.microsoft.com/office/drawing/2014/main" id="{72C8A42C-7518-904C-8BE2-25701502A84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3295"/>
          <a:stretch/>
        </p:blipFill>
        <p:spPr>
          <a:xfrm>
            <a:off x="8241175" y="681037"/>
            <a:ext cx="4472660" cy="10419446"/>
          </a:xfrm>
          <a:prstGeom prst="rect">
            <a:avLst/>
          </a:prstGeom>
        </p:spPr>
      </p:pic>
      <p:pic>
        <p:nvPicPr>
          <p:cNvPr id="10" name="Afbeelding 9">
            <a:extLst>
              <a:ext uri="{FF2B5EF4-FFF2-40B4-BE49-F238E27FC236}">
                <a16:creationId xmlns:a16="http://schemas.microsoft.com/office/drawing/2014/main" id="{AA6EF79D-8F44-1A44-AB02-C56940CBFF9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92977" y="568600"/>
            <a:ext cx="5703023" cy="1234185"/>
          </a:xfrm>
          <a:prstGeom prst="rect">
            <a:avLst/>
          </a:prstGeom>
        </p:spPr>
      </p:pic>
    </p:spTree>
    <p:extLst>
      <p:ext uri="{BB962C8B-B14F-4D97-AF65-F5344CB8AC3E}">
        <p14:creationId xmlns:p14="http://schemas.microsoft.com/office/powerpoint/2010/main" val="261543351"/>
      </p:ext>
    </p:extLst>
  </p:cSld>
  <p:clrMapOvr>
    <a:masterClrMapping/>
  </p:clrMapOvr>
  <p:extLst>
    <p:ext uri="{DCECCB84-F9BA-43D5-87BE-67443E8EF086}">
      <p15:sldGuideLst xmlns:p15="http://schemas.microsoft.com/office/powerpoint/2012/main">
        <p15:guide id="1" pos="3840">
          <p15:clr>
            <a:srgbClr val="FBAE40"/>
          </p15:clr>
        </p15:guide>
        <p15:guide id="2" pos="506">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2_Titeldia">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D638296A-5A66-E346-8D17-70DB93B4EEDC}"/>
              </a:ext>
            </a:extLst>
          </p:cNvPr>
          <p:cNvSpPr/>
          <p:nvPr/>
        </p:nvSpPr>
        <p:spPr>
          <a:xfrm>
            <a:off x="0" y="0"/>
            <a:ext cx="12192000" cy="6858000"/>
          </a:xfrm>
          <a:prstGeom prst="rect">
            <a:avLst/>
          </a:prstGeom>
          <a:solidFill>
            <a:srgbClr val="C3CC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A8BA0AC0-494D-C345-9548-3B6BF1C67A4B}"/>
              </a:ext>
            </a:extLst>
          </p:cNvPr>
          <p:cNvSpPr>
            <a:spLocks noGrp="1"/>
          </p:cNvSpPr>
          <p:nvPr>
            <p:ph type="ctrTitle" hasCustomPrompt="1"/>
          </p:nvPr>
        </p:nvSpPr>
        <p:spPr>
          <a:xfrm>
            <a:off x="838200" y="1916113"/>
            <a:ext cx="7402975" cy="2542903"/>
          </a:xfrm>
        </p:spPr>
        <p:txBody>
          <a:bodyPr anchor="b"/>
          <a:lstStyle>
            <a:lvl1pPr algn="l">
              <a:defRPr sz="6000" b="1">
                <a:solidFill>
                  <a:schemeClr val="bg1"/>
                </a:solidFill>
                <a:latin typeface="+mn-lt"/>
              </a:defRPr>
            </a:lvl1pPr>
          </a:lstStyle>
          <a:p>
            <a:r>
              <a:rPr lang="nl-NL" dirty="0"/>
              <a:t>Type hier je titel over maximaal twee regels</a:t>
            </a:r>
          </a:p>
        </p:txBody>
      </p:sp>
      <p:sp>
        <p:nvSpPr>
          <p:cNvPr id="3" name="Ondertitel 2">
            <a:extLst>
              <a:ext uri="{FF2B5EF4-FFF2-40B4-BE49-F238E27FC236}">
                <a16:creationId xmlns:a16="http://schemas.microsoft.com/office/drawing/2014/main" id="{DA9F3DDC-37A1-7146-B410-CDCD5198BA99}"/>
              </a:ext>
            </a:extLst>
          </p:cNvPr>
          <p:cNvSpPr>
            <a:spLocks noGrp="1"/>
          </p:cNvSpPr>
          <p:nvPr>
            <p:ph type="subTitle" idx="1"/>
          </p:nvPr>
        </p:nvSpPr>
        <p:spPr>
          <a:xfrm>
            <a:off x="838200" y="4593459"/>
            <a:ext cx="7402975" cy="917028"/>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4" name="Tijdelijke aanduiding voor datum 3">
            <a:extLst>
              <a:ext uri="{FF2B5EF4-FFF2-40B4-BE49-F238E27FC236}">
                <a16:creationId xmlns:a16="http://schemas.microsoft.com/office/drawing/2014/main" id="{6BAE6E1E-B2F6-AB41-A12B-F784FD155E56}"/>
              </a:ext>
            </a:extLst>
          </p:cNvPr>
          <p:cNvSpPr>
            <a:spLocks noGrp="1"/>
          </p:cNvSpPr>
          <p:nvPr>
            <p:ph type="dt" sz="half" idx="10"/>
          </p:nvPr>
        </p:nvSpPr>
        <p:spPr>
          <a:xfrm>
            <a:off x="838200" y="5644931"/>
            <a:ext cx="2743200" cy="365125"/>
          </a:xfrm>
        </p:spPr>
        <p:txBody>
          <a:bodyPr lIns="0" tIns="0" rIns="0" bIns="0"/>
          <a:lstStyle>
            <a:lvl1pPr>
              <a:defRPr sz="1600">
                <a:solidFill>
                  <a:schemeClr val="bg1"/>
                </a:solidFill>
              </a:defRPr>
            </a:lvl1pPr>
          </a:lstStyle>
          <a:p>
            <a:fld id="{FFE93016-B519-4850-B914-C519376F1CD7}" type="datetimeFigureOut">
              <a:rPr lang="en-US" smtClean="0"/>
              <a:t>9/14/2022</a:t>
            </a:fld>
            <a:endParaRPr lang="en-US"/>
          </a:p>
        </p:txBody>
      </p:sp>
      <p:pic>
        <p:nvPicPr>
          <p:cNvPr id="8" name="Afbeelding 7">
            <a:extLst>
              <a:ext uri="{FF2B5EF4-FFF2-40B4-BE49-F238E27FC236}">
                <a16:creationId xmlns:a16="http://schemas.microsoft.com/office/drawing/2014/main" id="{72C8A42C-7518-904C-8BE2-25701502A84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3295"/>
          <a:stretch/>
        </p:blipFill>
        <p:spPr>
          <a:xfrm>
            <a:off x="8241175" y="681037"/>
            <a:ext cx="4472660" cy="10419446"/>
          </a:xfrm>
          <a:prstGeom prst="rect">
            <a:avLst/>
          </a:prstGeom>
        </p:spPr>
      </p:pic>
      <p:pic>
        <p:nvPicPr>
          <p:cNvPr id="10" name="Afbeelding 9">
            <a:extLst>
              <a:ext uri="{FF2B5EF4-FFF2-40B4-BE49-F238E27FC236}">
                <a16:creationId xmlns:a16="http://schemas.microsoft.com/office/drawing/2014/main" id="{AA6EF79D-8F44-1A44-AB02-C56940CBFF9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92977" y="568600"/>
            <a:ext cx="5703023" cy="1234185"/>
          </a:xfrm>
          <a:prstGeom prst="rect">
            <a:avLst/>
          </a:prstGeom>
        </p:spPr>
      </p:pic>
    </p:spTree>
    <p:extLst>
      <p:ext uri="{BB962C8B-B14F-4D97-AF65-F5344CB8AC3E}">
        <p14:creationId xmlns:p14="http://schemas.microsoft.com/office/powerpoint/2010/main" val="2194283858"/>
      </p:ext>
    </p:extLst>
  </p:cSld>
  <p:clrMapOvr>
    <a:masterClrMapping/>
  </p:clrMapOvr>
  <p:extLst>
    <p:ext uri="{DCECCB84-F9BA-43D5-87BE-67443E8EF086}">
      <p15:sldGuideLst xmlns:p15="http://schemas.microsoft.com/office/powerpoint/2012/main">
        <p15:guide id="1" pos="3840">
          <p15:clr>
            <a:srgbClr val="FBAE40"/>
          </p15:clr>
        </p15:guide>
        <p15:guide id="2" pos="506">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el en object">
    <p:bg>
      <p:bgPr>
        <a:blipFill dpi="0" rotWithShape="1">
          <a:blip r:embed="rId2" cstate="email">
            <a:lum/>
            <a:extLst>
              <a:ext uri="{28A0092B-C50C-407E-A947-70E740481C1C}">
                <a14:useLocalDpi xmlns:a14="http://schemas.microsoft.com/office/drawing/2010/main"/>
              </a:ext>
            </a:extLst>
          </a:blip>
          <a:srcRect/>
          <a:stretch>
            <a:fillRect l="-1000" r="-1000"/>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DFB1ED-A73B-4E40-8E4A-F9BE3F273BDB}"/>
              </a:ext>
            </a:extLst>
          </p:cNvPr>
          <p:cNvSpPr>
            <a:spLocks noGrp="1"/>
          </p:cNvSpPr>
          <p:nvPr>
            <p:ph type="title"/>
          </p:nvPr>
        </p:nvSpPr>
        <p:spPr/>
        <p:txBody>
          <a:bodyPr/>
          <a:lstStyle/>
          <a:p>
            <a:r>
              <a:rPr lang="nl-NL"/>
              <a:t>Klik om stijl te bewerken</a:t>
            </a:r>
            <a:endParaRPr lang="en-US"/>
          </a:p>
        </p:txBody>
      </p:sp>
      <p:sp>
        <p:nvSpPr>
          <p:cNvPr id="3" name="Tijdelijke aanduiding voor inhoud 2">
            <a:extLst>
              <a:ext uri="{FF2B5EF4-FFF2-40B4-BE49-F238E27FC236}">
                <a16:creationId xmlns:a16="http://schemas.microsoft.com/office/drawing/2014/main" id="{0AB66DD3-EA2A-44E0-AD9E-7FAD15702CE7}"/>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ijdelijke aanduiding voor datum 3">
            <a:extLst>
              <a:ext uri="{FF2B5EF4-FFF2-40B4-BE49-F238E27FC236}">
                <a16:creationId xmlns:a16="http://schemas.microsoft.com/office/drawing/2014/main" id="{14AFC46B-611B-40DD-B841-33075E7B33F5}"/>
              </a:ext>
            </a:extLst>
          </p:cNvPr>
          <p:cNvSpPr>
            <a:spLocks noGrp="1"/>
          </p:cNvSpPr>
          <p:nvPr>
            <p:ph type="dt" sz="half" idx="10"/>
          </p:nvPr>
        </p:nvSpPr>
        <p:spPr/>
        <p:txBody>
          <a:bodyPr/>
          <a:lstStyle/>
          <a:p>
            <a:fld id="{FFE93016-B519-4850-B914-C519376F1CD7}" type="datetimeFigureOut">
              <a:rPr lang="en-US" smtClean="0"/>
              <a:t>9/14/2022</a:t>
            </a:fld>
            <a:endParaRPr lang="en-US"/>
          </a:p>
        </p:txBody>
      </p:sp>
      <p:sp>
        <p:nvSpPr>
          <p:cNvPr id="5" name="Tijdelijke aanduiding voor voettekst 4">
            <a:extLst>
              <a:ext uri="{FF2B5EF4-FFF2-40B4-BE49-F238E27FC236}">
                <a16:creationId xmlns:a16="http://schemas.microsoft.com/office/drawing/2014/main" id="{98542695-512A-48AE-B99C-9EB781B97446}"/>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0FA45968-9AAF-473D-B85E-340CB6D82A1D}"/>
              </a:ext>
            </a:extLst>
          </p:cNvPr>
          <p:cNvSpPr>
            <a:spLocks noGrp="1"/>
          </p:cNvSpPr>
          <p:nvPr>
            <p:ph type="sldNum" sz="quarter" idx="12"/>
          </p:nvPr>
        </p:nvSpPr>
        <p:spPr/>
        <p:txBody>
          <a:bodyPr/>
          <a:lstStyle/>
          <a:p>
            <a:fld id="{E9C662C8-28D3-42EE-B4D0-CE1AC88E7A80}" type="slidenum">
              <a:rPr lang="en-US" smtClean="0"/>
              <a:t>‹nr.›</a:t>
            </a:fld>
            <a:endParaRPr lang="en-US"/>
          </a:p>
        </p:txBody>
      </p:sp>
      <p:grpSp>
        <p:nvGrpSpPr>
          <p:cNvPr id="11" name="Groep 10">
            <a:extLst>
              <a:ext uri="{FF2B5EF4-FFF2-40B4-BE49-F238E27FC236}">
                <a16:creationId xmlns:a16="http://schemas.microsoft.com/office/drawing/2014/main" id="{9355D07F-19C6-42F1-A65D-93CF4A8BF3E7}"/>
              </a:ext>
            </a:extLst>
          </p:cNvPr>
          <p:cNvGrpSpPr/>
          <p:nvPr userDrawn="1"/>
        </p:nvGrpSpPr>
        <p:grpSpPr>
          <a:xfrm>
            <a:off x="10372086" y="0"/>
            <a:ext cx="1819914" cy="900719"/>
            <a:chOff x="10372086" y="0"/>
            <a:chExt cx="1819914" cy="900719"/>
          </a:xfrm>
        </p:grpSpPr>
        <p:sp>
          <p:nvSpPr>
            <p:cNvPr id="10" name="Rechthoek 9">
              <a:extLst>
                <a:ext uri="{FF2B5EF4-FFF2-40B4-BE49-F238E27FC236}">
                  <a16:creationId xmlns:a16="http://schemas.microsoft.com/office/drawing/2014/main" id="{456A0C78-2563-4333-989F-BB71FB08FDE2}"/>
                </a:ext>
              </a:extLst>
            </p:cNvPr>
            <p:cNvSpPr/>
            <p:nvPr userDrawn="1"/>
          </p:nvSpPr>
          <p:spPr>
            <a:xfrm>
              <a:off x="10372086" y="0"/>
              <a:ext cx="1819914" cy="90071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pic>
          <p:nvPicPr>
            <p:cNvPr id="7" name="Afbeelding 7">
              <a:extLst>
                <a:ext uri="{FF2B5EF4-FFF2-40B4-BE49-F238E27FC236}">
                  <a16:creationId xmlns:a16="http://schemas.microsoft.com/office/drawing/2014/main" id="{4260B7E6-DF3A-4A67-BF39-C3276E3054BF}"/>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0372086" y="50887"/>
              <a:ext cx="1768643" cy="849832"/>
            </a:xfrm>
            <a:prstGeom prst="rect">
              <a:avLst/>
            </a:prstGeom>
            <a:solidFill>
              <a:schemeClr val="bg1"/>
            </a:solidFill>
          </p:spPr>
        </p:pic>
      </p:grpSp>
    </p:spTree>
    <p:extLst>
      <p:ext uri="{BB962C8B-B14F-4D97-AF65-F5344CB8AC3E}">
        <p14:creationId xmlns:p14="http://schemas.microsoft.com/office/powerpoint/2010/main" val="41362716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itel en object (smart art, grafieken etc)">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4B66DCB3-5140-F04D-B290-546F5FBD4E2D}"/>
              </a:ext>
            </a:extLst>
          </p:cNvPr>
          <p:cNvSpPr/>
          <p:nvPr userDrawn="1"/>
        </p:nvSpPr>
        <p:spPr>
          <a:xfrm flipV="1">
            <a:off x="649288" y="717550"/>
            <a:ext cx="10653712" cy="46038"/>
          </a:xfrm>
          <a:prstGeom prst="rect">
            <a:avLst/>
          </a:prstGeom>
          <a:ln w="6350">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7" name="Tijdelijke aanduiding voor titel 1">
            <a:extLst>
              <a:ext uri="{FF2B5EF4-FFF2-40B4-BE49-F238E27FC236}">
                <a16:creationId xmlns:a16="http://schemas.microsoft.com/office/drawing/2014/main" id="{DD9964BC-266F-BF48-A6FE-6D56ADCBA88A}"/>
              </a:ext>
            </a:extLst>
          </p:cNvPr>
          <p:cNvSpPr>
            <a:spLocks noGrp="1"/>
          </p:cNvSpPr>
          <p:nvPr>
            <p:ph type="title" hasCustomPrompt="1"/>
          </p:nvPr>
        </p:nvSpPr>
        <p:spPr>
          <a:xfrm>
            <a:off x="649288" y="718264"/>
            <a:ext cx="10654252" cy="1507218"/>
          </a:xfrm>
          <a:prstGeom prst="rect">
            <a:avLst/>
          </a:prstGeom>
        </p:spPr>
        <p:txBody>
          <a:bodyPr vert="horz" lIns="91440" tIns="45720" rIns="91440" bIns="45720" rtlCol="0" anchor="ctr">
            <a:noAutofit/>
          </a:bodyPr>
          <a:lstStyle>
            <a:lvl1pPr fontAlgn="t">
              <a:lnSpc>
                <a:spcPct val="75000"/>
              </a:lnSpc>
              <a:defRPr sz="4300" baseline="0"/>
            </a:lvl1pPr>
          </a:lstStyle>
          <a:p>
            <a:r>
              <a:rPr lang="nl-NL" dirty="0"/>
              <a:t>Klik om titel te bewerken</a:t>
            </a:r>
          </a:p>
        </p:txBody>
      </p:sp>
      <p:sp>
        <p:nvSpPr>
          <p:cNvPr id="4" name="Tijdelijke aanduiding voor inhoud 2">
            <a:extLst>
              <a:ext uri="{FF2B5EF4-FFF2-40B4-BE49-F238E27FC236}">
                <a16:creationId xmlns:a16="http://schemas.microsoft.com/office/drawing/2014/main" id="{616AD634-4047-E84A-B95D-113EB95D4A1B}"/>
              </a:ext>
            </a:extLst>
          </p:cNvPr>
          <p:cNvSpPr>
            <a:spLocks noGrp="1"/>
          </p:cNvSpPr>
          <p:nvPr>
            <p:ph idx="1" hasCustomPrompt="1"/>
          </p:nvPr>
        </p:nvSpPr>
        <p:spPr>
          <a:xfrm>
            <a:off x="649288" y="2308697"/>
            <a:ext cx="10653712" cy="3868265"/>
          </a:xfrm>
          <a:prstGeom prst="rect">
            <a:avLst/>
          </a:prstGeom>
        </p:spPr>
        <p:txBody>
          <a:bodyPr/>
          <a:lstStyle>
            <a:lvl1pPr marL="0" indent="0">
              <a:buNone/>
              <a:defRPr/>
            </a:lvl1pPr>
          </a:lstStyle>
          <a:p>
            <a:r>
              <a:rPr lang="nl-NL" dirty="0"/>
              <a:t>Klik op een pictogram om een object toe te voegen</a:t>
            </a:r>
          </a:p>
        </p:txBody>
      </p:sp>
    </p:spTree>
    <p:extLst>
      <p:ext uri="{BB962C8B-B14F-4D97-AF65-F5344CB8AC3E}">
        <p14:creationId xmlns:p14="http://schemas.microsoft.com/office/powerpoint/2010/main" val="23181328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el en tekst">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B9BC4AF5-CDC0-FD46-A240-D6DA198BA918}"/>
              </a:ext>
            </a:extLst>
          </p:cNvPr>
          <p:cNvSpPr/>
          <p:nvPr userDrawn="1"/>
        </p:nvSpPr>
        <p:spPr>
          <a:xfrm flipV="1">
            <a:off x="649288" y="717550"/>
            <a:ext cx="10653712" cy="46038"/>
          </a:xfrm>
          <a:prstGeom prst="rect">
            <a:avLst/>
          </a:prstGeom>
          <a:ln w="6350">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22" name="Tijdelijke aanduiding voor tekst 21">
            <a:extLst>
              <a:ext uri="{FF2B5EF4-FFF2-40B4-BE49-F238E27FC236}">
                <a16:creationId xmlns:a16="http://schemas.microsoft.com/office/drawing/2014/main" id="{80FEA17E-B98D-4B43-B778-D28320AEFDEE}"/>
              </a:ext>
            </a:extLst>
          </p:cNvPr>
          <p:cNvSpPr>
            <a:spLocks noGrp="1"/>
          </p:cNvSpPr>
          <p:nvPr>
            <p:ph type="body" sz="quarter" idx="11" hasCustomPrompt="1"/>
          </p:nvPr>
        </p:nvSpPr>
        <p:spPr>
          <a:xfrm>
            <a:off x="649288" y="2395538"/>
            <a:ext cx="10654252" cy="3482975"/>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Tx/>
              <a:buNone/>
              <a:tabLst/>
              <a:defRPr sz="2800" baseline="0"/>
            </a:lvl1pPr>
          </a:lstStyle>
          <a:p>
            <a:r>
              <a:rPr lang="nl-NL" dirty="0"/>
              <a:t>Klik om tekst te bewerken</a:t>
            </a:r>
          </a:p>
        </p:txBody>
      </p:sp>
      <p:sp>
        <p:nvSpPr>
          <p:cNvPr id="7" name="Tijdelijke aanduiding voor titel 1">
            <a:extLst>
              <a:ext uri="{FF2B5EF4-FFF2-40B4-BE49-F238E27FC236}">
                <a16:creationId xmlns:a16="http://schemas.microsoft.com/office/drawing/2014/main" id="{DD9964BC-266F-BF48-A6FE-6D56ADCBA88A}"/>
              </a:ext>
            </a:extLst>
          </p:cNvPr>
          <p:cNvSpPr>
            <a:spLocks noGrp="1"/>
          </p:cNvSpPr>
          <p:nvPr>
            <p:ph type="title" hasCustomPrompt="1"/>
          </p:nvPr>
        </p:nvSpPr>
        <p:spPr>
          <a:xfrm>
            <a:off x="649288" y="718264"/>
            <a:ext cx="10654252" cy="1507218"/>
          </a:xfrm>
          <a:prstGeom prst="rect">
            <a:avLst/>
          </a:prstGeom>
        </p:spPr>
        <p:txBody>
          <a:bodyPr vert="horz" lIns="91440" tIns="45720" rIns="91440" bIns="45720" rtlCol="0" anchor="ctr">
            <a:noAutofit/>
          </a:bodyPr>
          <a:lstStyle>
            <a:lvl1pPr fontAlgn="t">
              <a:lnSpc>
                <a:spcPct val="75000"/>
              </a:lnSpc>
              <a:defRPr sz="4300" baseline="0"/>
            </a:lvl1pPr>
          </a:lstStyle>
          <a:p>
            <a:r>
              <a:rPr lang="nl-NL" dirty="0"/>
              <a:t>Klik om titel te bewerken</a:t>
            </a:r>
          </a:p>
        </p:txBody>
      </p:sp>
    </p:spTree>
    <p:extLst>
      <p:ext uri="{BB962C8B-B14F-4D97-AF65-F5344CB8AC3E}">
        <p14:creationId xmlns:p14="http://schemas.microsoft.com/office/powerpoint/2010/main" val="3755676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bg>
      <p:bgPr>
        <a:blipFill dpi="0" rotWithShape="1">
          <a:blip r:embed="rId2" cstate="email">
            <a:lum/>
            <a:extLst>
              <a:ext uri="{28A0092B-C50C-407E-A947-70E740481C1C}">
                <a14:useLocalDpi xmlns:a14="http://schemas.microsoft.com/office/drawing/2010/main"/>
              </a:ext>
            </a:extLst>
          </a:blip>
          <a:srcRect/>
          <a:stretch>
            <a:fillRect l="-1000" r="-1000"/>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62B7FA-3095-4874-93F0-0B1C880CFF4D}"/>
              </a:ext>
            </a:extLst>
          </p:cNvPr>
          <p:cNvSpPr>
            <a:spLocks noGrp="1"/>
          </p:cNvSpPr>
          <p:nvPr>
            <p:ph type="title"/>
          </p:nvPr>
        </p:nvSpPr>
        <p:spPr/>
        <p:txBody>
          <a:bodyPr/>
          <a:lstStyle/>
          <a:p>
            <a:r>
              <a:rPr lang="nl-NL"/>
              <a:t>Klik om stijl te bewerken</a:t>
            </a:r>
            <a:endParaRPr lang="en-US"/>
          </a:p>
        </p:txBody>
      </p:sp>
      <p:sp>
        <p:nvSpPr>
          <p:cNvPr id="3" name="Tijdelijke aanduiding voor inhoud 2">
            <a:extLst>
              <a:ext uri="{FF2B5EF4-FFF2-40B4-BE49-F238E27FC236}">
                <a16:creationId xmlns:a16="http://schemas.microsoft.com/office/drawing/2014/main" id="{E3A1BFA0-DCDD-4C8C-851E-1B1FA6D9159B}"/>
              </a:ext>
            </a:extLst>
          </p:cNvPr>
          <p:cNvSpPr>
            <a:spLocks noGrp="1"/>
          </p:cNvSpPr>
          <p:nvPr>
            <p:ph sz="half" idx="1"/>
          </p:nvPr>
        </p:nvSpPr>
        <p:spPr>
          <a:xfrm>
            <a:off x="838200" y="1825625"/>
            <a:ext cx="4540624"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inhoud 3">
            <a:extLst>
              <a:ext uri="{FF2B5EF4-FFF2-40B4-BE49-F238E27FC236}">
                <a16:creationId xmlns:a16="http://schemas.microsoft.com/office/drawing/2014/main" id="{98956AA9-C667-45C8-9F0F-C4835E8A042E}"/>
              </a:ext>
            </a:extLst>
          </p:cNvPr>
          <p:cNvSpPr>
            <a:spLocks noGrp="1"/>
          </p:cNvSpPr>
          <p:nvPr>
            <p:ph sz="half" idx="2"/>
          </p:nvPr>
        </p:nvSpPr>
        <p:spPr>
          <a:xfrm>
            <a:off x="5517744" y="1825625"/>
            <a:ext cx="4540623" cy="4351338"/>
          </a:xfrm>
        </p:spPr>
        <p:txBody>
          <a:bodyPr/>
          <a:lstStyle>
            <a:lvl1pPr>
              <a:defRPr lang="nl-NL" smtClean="0"/>
            </a:lvl1pPr>
            <a:lvl2pPr>
              <a:defRPr lang="nl-NL" smtClean="0"/>
            </a:lvl2pPr>
            <a:lvl3pPr>
              <a:defRPr lang="nl-NL" smtClean="0"/>
            </a:lvl3pPr>
            <a:lvl4pPr>
              <a:defRPr lang="nl-NL" smtClean="0"/>
            </a:lvl4pPr>
            <a:lvl5pPr>
              <a:defRPr lang="en-US"/>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ijdelijke aanduiding voor datum 4">
            <a:extLst>
              <a:ext uri="{FF2B5EF4-FFF2-40B4-BE49-F238E27FC236}">
                <a16:creationId xmlns:a16="http://schemas.microsoft.com/office/drawing/2014/main" id="{E681DE6F-36D2-469F-B520-D7A5C8ABBF8F}"/>
              </a:ext>
            </a:extLst>
          </p:cNvPr>
          <p:cNvSpPr>
            <a:spLocks noGrp="1"/>
          </p:cNvSpPr>
          <p:nvPr>
            <p:ph type="dt" sz="half" idx="10"/>
          </p:nvPr>
        </p:nvSpPr>
        <p:spPr/>
        <p:txBody>
          <a:bodyPr/>
          <a:lstStyle/>
          <a:p>
            <a:fld id="{FFE93016-B519-4850-B914-C519376F1CD7}" type="datetimeFigureOut">
              <a:rPr lang="en-US" smtClean="0"/>
              <a:t>9/14/2022</a:t>
            </a:fld>
            <a:endParaRPr lang="en-US"/>
          </a:p>
        </p:txBody>
      </p:sp>
      <p:sp>
        <p:nvSpPr>
          <p:cNvPr id="6" name="Tijdelijke aanduiding voor voettekst 5">
            <a:extLst>
              <a:ext uri="{FF2B5EF4-FFF2-40B4-BE49-F238E27FC236}">
                <a16:creationId xmlns:a16="http://schemas.microsoft.com/office/drawing/2014/main" id="{4AF6FD3D-6080-4DD2-88EA-D3D84C0A2CA1}"/>
              </a:ext>
            </a:extLst>
          </p:cNvPr>
          <p:cNvSpPr>
            <a:spLocks noGrp="1"/>
          </p:cNvSpPr>
          <p:nvPr>
            <p:ph type="ftr" sz="quarter" idx="11"/>
          </p:nvPr>
        </p:nvSpPr>
        <p:spPr/>
        <p:txBody>
          <a:bodyPr/>
          <a:lstStyle/>
          <a:p>
            <a:endParaRPr lang="en-US"/>
          </a:p>
        </p:txBody>
      </p:sp>
      <p:sp>
        <p:nvSpPr>
          <p:cNvPr id="7" name="Tijdelijke aanduiding voor dianummer 6">
            <a:extLst>
              <a:ext uri="{FF2B5EF4-FFF2-40B4-BE49-F238E27FC236}">
                <a16:creationId xmlns:a16="http://schemas.microsoft.com/office/drawing/2014/main" id="{FA4B7B70-1691-40C3-A41B-C25576B0F849}"/>
              </a:ext>
            </a:extLst>
          </p:cNvPr>
          <p:cNvSpPr>
            <a:spLocks noGrp="1"/>
          </p:cNvSpPr>
          <p:nvPr>
            <p:ph type="sldNum" sz="quarter" idx="12"/>
          </p:nvPr>
        </p:nvSpPr>
        <p:spPr/>
        <p:txBody>
          <a:bodyPr/>
          <a:lstStyle/>
          <a:p>
            <a:fld id="{E9C662C8-28D3-42EE-B4D0-CE1AC88E7A80}" type="slidenum">
              <a:rPr lang="en-US" smtClean="0"/>
              <a:t>‹nr.›</a:t>
            </a:fld>
            <a:endParaRPr lang="en-US"/>
          </a:p>
        </p:txBody>
      </p:sp>
      <p:grpSp>
        <p:nvGrpSpPr>
          <p:cNvPr id="9" name="Groep 8">
            <a:extLst>
              <a:ext uri="{FF2B5EF4-FFF2-40B4-BE49-F238E27FC236}">
                <a16:creationId xmlns:a16="http://schemas.microsoft.com/office/drawing/2014/main" id="{2967472A-A76F-43CE-9C67-15272EFFE155}"/>
              </a:ext>
            </a:extLst>
          </p:cNvPr>
          <p:cNvGrpSpPr/>
          <p:nvPr userDrawn="1"/>
        </p:nvGrpSpPr>
        <p:grpSpPr>
          <a:xfrm>
            <a:off x="10372086" y="0"/>
            <a:ext cx="1819914" cy="900719"/>
            <a:chOff x="10372086" y="0"/>
            <a:chExt cx="1819914" cy="900719"/>
          </a:xfrm>
        </p:grpSpPr>
        <p:sp>
          <p:nvSpPr>
            <p:cNvPr id="10" name="Rechthoek 9">
              <a:extLst>
                <a:ext uri="{FF2B5EF4-FFF2-40B4-BE49-F238E27FC236}">
                  <a16:creationId xmlns:a16="http://schemas.microsoft.com/office/drawing/2014/main" id="{A007DBA3-4B1E-4BC6-83C0-98C1CC6D00FE}"/>
                </a:ext>
              </a:extLst>
            </p:cNvPr>
            <p:cNvSpPr/>
            <p:nvPr userDrawn="1"/>
          </p:nvSpPr>
          <p:spPr>
            <a:xfrm>
              <a:off x="10372086" y="0"/>
              <a:ext cx="1819914" cy="90071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pic>
          <p:nvPicPr>
            <p:cNvPr id="11" name="Afbeelding 7">
              <a:extLst>
                <a:ext uri="{FF2B5EF4-FFF2-40B4-BE49-F238E27FC236}">
                  <a16:creationId xmlns:a16="http://schemas.microsoft.com/office/drawing/2014/main" id="{AE974608-0EA6-4DB8-A9F7-20F4FC3733CC}"/>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0372086" y="50887"/>
              <a:ext cx="1768643" cy="849832"/>
            </a:xfrm>
            <a:prstGeom prst="rect">
              <a:avLst/>
            </a:prstGeom>
            <a:solidFill>
              <a:schemeClr val="bg1"/>
            </a:solidFill>
          </p:spPr>
        </p:pic>
      </p:grpSp>
    </p:spTree>
    <p:extLst>
      <p:ext uri="{BB962C8B-B14F-4D97-AF65-F5344CB8AC3E}">
        <p14:creationId xmlns:p14="http://schemas.microsoft.com/office/powerpoint/2010/main" val="3580865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elijking">
    <p:bg>
      <p:bgPr>
        <a:blipFill dpi="0" rotWithShape="1">
          <a:blip r:embed="rId2" cstate="email">
            <a:lum/>
            <a:extLst>
              <a:ext uri="{28A0092B-C50C-407E-A947-70E740481C1C}">
                <a14:useLocalDpi xmlns:a14="http://schemas.microsoft.com/office/drawing/2010/main"/>
              </a:ext>
            </a:extLst>
          </a:blip>
          <a:srcRect/>
          <a:stretch>
            <a:fillRect l="-1000" r="-1000"/>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D84DAF-9B46-446B-8EBD-513DB875475E}"/>
              </a:ext>
            </a:extLst>
          </p:cNvPr>
          <p:cNvSpPr>
            <a:spLocks noGrp="1"/>
          </p:cNvSpPr>
          <p:nvPr>
            <p:ph type="title"/>
          </p:nvPr>
        </p:nvSpPr>
        <p:spPr>
          <a:xfrm>
            <a:off x="839788" y="365125"/>
            <a:ext cx="9249348" cy="1325563"/>
          </a:xfrm>
        </p:spPr>
        <p:txBody>
          <a:bodyPr/>
          <a:lstStyle/>
          <a:p>
            <a:r>
              <a:rPr lang="nl-NL"/>
              <a:t>Klik om stijl te bewerken</a:t>
            </a:r>
            <a:endParaRPr lang="en-US"/>
          </a:p>
        </p:txBody>
      </p:sp>
      <p:sp>
        <p:nvSpPr>
          <p:cNvPr id="3" name="Tijdelijke aanduiding voor tekst 2">
            <a:extLst>
              <a:ext uri="{FF2B5EF4-FFF2-40B4-BE49-F238E27FC236}">
                <a16:creationId xmlns:a16="http://schemas.microsoft.com/office/drawing/2014/main" id="{965E731D-33B1-4D91-A58B-A4B4513DE965}"/>
              </a:ext>
            </a:extLst>
          </p:cNvPr>
          <p:cNvSpPr>
            <a:spLocks noGrp="1"/>
          </p:cNvSpPr>
          <p:nvPr>
            <p:ph type="body" idx="1"/>
          </p:nvPr>
        </p:nvSpPr>
        <p:spPr>
          <a:xfrm>
            <a:off x="839788" y="1681163"/>
            <a:ext cx="45390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B2D0AF70-EDFB-49C3-A473-960050157798}"/>
              </a:ext>
            </a:extLst>
          </p:cNvPr>
          <p:cNvSpPr>
            <a:spLocks noGrp="1"/>
          </p:cNvSpPr>
          <p:nvPr>
            <p:ph sz="half" idx="2"/>
          </p:nvPr>
        </p:nvSpPr>
        <p:spPr>
          <a:xfrm>
            <a:off x="839789" y="2505075"/>
            <a:ext cx="4539036"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ijdelijke aanduiding voor tekst 4">
            <a:extLst>
              <a:ext uri="{FF2B5EF4-FFF2-40B4-BE49-F238E27FC236}">
                <a16:creationId xmlns:a16="http://schemas.microsoft.com/office/drawing/2014/main" id="{ACA52113-FABD-48EB-B9A9-DA991FB707D2}"/>
              </a:ext>
            </a:extLst>
          </p:cNvPr>
          <p:cNvSpPr>
            <a:spLocks noGrp="1"/>
          </p:cNvSpPr>
          <p:nvPr>
            <p:ph type="body" sz="quarter" idx="3"/>
          </p:nvPr>
        </p:nvSpPr>
        <p:spPr>
          <a:xfrm>
            <a:off x="5561806" y="1681163"/>
            <a:ext cx="452733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C6A4A6EE-66CA-4463-BCA9-55ADCB7D9E47}"/>
              </a:ext>
            </a:extLst>
          </p:cNvPr>
          <p:cNvSpPr>
            <a:spLocks noGrp="1"/>
          </p:cNvSpPr>
          <p:nvPr>
            <p:ph sz="quarter" idx="4"/>
          </p:nvPr>
        </p:nvSpPr>
        <p:spPr>
          <a:xfrm>
            <a:off x="5561806" y="2497471"/>
            <a:ext cx="4527330"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Tijdelijke aanduiding voor datum 6">
            <a:extLst>
              <a:ext uri="{FF2B5EF4-FFF2-40B4-BE49-F238E27FC236}">
                <a16:creationId xmlns:a16="http://schemas.microsoft.com/office/drawing/2014/main" id="{09E0D197-E508-4444-8487-0A229B9C35E6}"/>
              </a:ext>
            </a:extLst>
          </p:cNvPr>
          <p:cNvSpPr>
            <a:spLocks noGrp="1"/>
          </p:cNvSpPr>
          <p:nvPr>
            <p:ph type="dt" sz="half" idx="10"/>
          </p:nvPr>
        </p:nvSpPr>
        <p:spPr/>
        <p:txBody>
          <a:bodyPr/>
          <a:lstStyle/>
          <a:p>
            <a:fld id="{FFE93016-B519-4850-B914-C519376F1CD7}" type="datetimeFigureOut">
              <a:rPr lang="en-US" smtClean="0"/>
              <a:t>9/14/2022</a:t>
            </a:fld>
            <a:endParaRPr lang="en-US"/>
          </a:p>
        </p:txBody>
      </p:sp>
      <p:sp>
        <p:nvSpPr>
          <p:cNvPr id="8" name="Tijdelijke aanduiding voor voettekst 7">
            <a:extLst>
              <a:ext uri="{FF2B5EF4-FFF2-40B4-BE49-F238E27FC236}">
                <a16:creationId xmlns:a16="http://schemas.microsoft.com/office/drawing/2014/main" id="{0597DB75-71D4-4C08-9952-C03AAA7FFC37}"/>
              </a:ext>
            </a:extLst>
          </p:cNvPr>
          <p:cNvSpPr>
            <a:spLocks noGrp="1"/>
          </p:cNvSpPr>
          <p:nvPr>
            <p:ph type="ftr" sz="quarter" idx="11"/>
          </p:nvPr>
        </p:nvSpPr>
        <p:spPr/>
        <p:txBody>
          <a:bodyPr/>
          <a:lstStyle/>
          <a:p>
            <a:endParaRPr lang="en-US"/>
          </a:p>
        </p:txBody>
      </p:sp>
      <p:sp>
        <p:nvSpPr>
          <p:cNvPr id="9" name="Tijdelijke aanduiding voor dianummer 8">
            <a:extLst>
              <a:ext uri="{FF2B5EF4-FFF2-40B4-BE49-F238E27FC236}">
                <a16:creationId xmlns:a16="http://schemas.microsoft.com/office/drawing/2014/main" id="{FE311DFA-8661-4196-9689-8749DBE5EB0A}"/>
              </a:ext>
            </a:extLst>
          </p:cNvPr>
          <p:cNvSpPr>
            <a:spLocks noGrp="1"/>
          </p:cNvSpPr>
          <p:nvPr>
            <p:ph type="sldNum" sz="quarter" idx="12"/>
          </p:nvPr>
        </p:nvSpPr>
        <p:spPr/>
        <p:txBody>
          <a:bodyPr/>
          <a:lstStyle/>
          <a:p>
            <a:fld id="{E9C662C8-28D3-42EE-B4D0-CE1AC88E7A80}" type="slidenum">
              <a:rPr lang="en-US" smtClean="0"/>
              <a:t>‹nr.›</a:t>
            </a:fld>
            <a:endParaRPr lang="en-US"/>
          </a:p>
        </p:txBody>
      </p:sp>
      <p:grpSp>
        <p:nvGrpSpPr>
          <p:cNvPr id="11" name="Groep 10">
            <a:extLst>
              <a:ext uri="{FF2B5EF4-FFF2-40B4-BE49-F238E27FC236}">
                <a16:creationId xmlns:a16="http://schemas.microsoft.com/office/drawing/2014/main" id="{78B21CEB-7E45-4428-9F01-25699E360D90}"/>
              </a:ext>
            </a:extLst>
          </p:cNvPr>
          <p:cNvGrpSpPr/>
          <p:nvPr userDrawn="1"/>
        </p:nvGrpSpPr>
        <p:grpSpPr>
          <a:xfrm>
            <a:off x="10372086" y="0"/>
            <a:ext cx="1819914" cy="900719"/>
            <a:chOff x="10372086" y="0"/>
            <a:chExt cx="1819914" cy="900719"/>
          </a:xfrm>
        </p:grpSpPr>
        <p:sp>
          <p:nvSpPr>
            <p:cNvPr id="12" name="Rechthoek 11">
              <a:extLst>
                <a:ext uri="{FF2B5EF4-FFF2-40B4-BE49-F238E27FC236}">
                  <a16:creationId xmlns:a16="http://schemas.microsoft.com/office/drawing/2014/main" id="{B20DFEDC-DA52-452D-ACFA-1C5ACA366696}"/>
                </a:ext>
              </a:extLst>
            </p:cNvPr>
            <p:cNvSpPr/>
            <p:nvPr userDrawn="1"/>
          </p:nvSpPr>
          <p:spPr>
            <a:xfrm>
              <a:off x="10372086" y="0"/>
              <a:ext cx="1819914" cy="90071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pic>
          <p:nvPicPr>
            <p:cNvPr id="13" name="Afbeelding 7">
              <a:extLst>
                <a:ext uri="{FF2B5EF4-FFF2-40B4-BE49-F238E27FC236}">
                  <a16:creationId xmlns:a16="http://schemas.microsoft.com/office/drawing/2014/main" id="{CFA7A91F-EA5A-4D41-9FD8-5B97E0F43FCD}"/>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0372086" y="50887"/>
              <a:ext cx="1768643" cy="849832"/>
            </a:xfrm>
            <a:prstGeom prst="rect">
              <a:avLst/>
            </a:prstGeom>
            <a:solidFill>
              <a:schemeClr val="bg1"/>
            </a:solidFill>
          </p:spPr>
        </p:pic>
      </p:grpSp>
    </p:spTree>
    <p:extLst>
      <p:ext uri="{BB962C8B-B14F-4D97-AF65-F5344CB8AC3E}">
        <p14:creationId xmlns:p14="http://schemas.microsoft.com/office/powerpoint/2010/main" val="870660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bg>
      <p:bgPr>
        <a:blipFill dpi="0" rotWithShape="1">
          <a:blip r:embed="rId2" cstate="email">
            <a:lum/>
            <a:extLst>
              <a:ext uri="{28A0092B-C50C-407E-A947-70E740481C1C}">
                <a14:useLocalDpi xmlns:a14="http://schemas.microsoft.com/office/drawing/2010/main"/>
              </a:ext>
            </a:extLst>
          </a:blip>
          <a:srcRect/>
          <a:stretch>
            <a:fillRect l="-1000" r="-1000"/>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1F7918-3D5F-4312-B7C8-8C0BD812C315}"/>
              </a:ext>
            </a:extLst>
          </p:cNvPr>
          <p:cNvSpPr>
            <a:spLocks noGrp="1"/>
          </p:cNvSpPr>
          <p:nvPr>
            <p:ph type="title"/>
          </p:nvPr>
        </p:nvSpPr>
        <p:spPr/>
        <p:txBody>
          <a:bodyPr/>
          <a:lstStyle/>
          <a:p>
            <a:r>
              <a:rPr lang="nl-NL"/>
              <a:t>Klik om stijl te bewerken</a:t>
            </a:r>
            <a:endParaRPr lang="en-US"/>
          </a:p>
        </p:txBody>
      </p:sp>
      <p:sp>
        <p:nvSpPr>
          <p:cNvPr id="3" name="Tijdelijke aanduiding voor datum 2">
            <a:extLst>
              <a:ext uri="{FF2B5EF4-FFF2-40B4-BE49-F238E27FC236}">
                <a16:creationId xmlns:a16="http://schemas.microsoft.com/office/drawing/2014/main" id="{B6856B42-E606-4526-ADBA-98A53468ADA7}"/>
              </a:ext>
            </a:extLst>
          </p:cNvPr>
          <p:cNvSpPr>
            <a:spLocks noGrp="1"/>
          </p:cNvSpPr>
          <p:nvPr>
            <p:ph type="dt" sz="half" idx="10"/>
          </p:nvPr>
        </p:nvSpPr>
        <p:spPr/>
        <p:txBody>
          <a:bodyPr/>
          <a:lstStyle/>
          <a:p>
            <a:fld id="{FFE93016-B519-4850-B914-C519376F1CD7}" type="datetimeFigureOut">
              <a:rPr lang="en-US" smtClean="0"/>
              <a:t>9/14/2022</a:t>
            </a:fld>
            <a:endParaRPr lang="en-US"/>
          </a:p>
        </p:txBody>
      </p:sp>
      <p:sp>
        <p:nvSpPr>
          <p:cNvPr id="4" name="Tijdelijke aanduiding voor voettekst 3">
            <a:extLst>
              <a:ext uri="{FF2B5EF4-FFF2-40B4-BE49-F238E27FC236}">
                <a16:creationId xmlns:a16="http://schemas.microsoft.com/office/drawing/2014/main" id="{7911ABA6-D2F1-43C9-9AF7-767AE752E3F5}"/>
              </a:ext>
            </a:extLst>
          </p:cNvPr>
          <p:cNvSpPr>
            <a:spLocks noGrp="1"/>
          </p:cNvSpPr>
          <p:nvPr>
            <p:ph type="ftr" sz="quarter" idx="11"/>
          </p:nvPr>
        </p:nvSpPr>
        <p:spPr/>
        <p:txBody>
          <a:bodyPr/>
          <a:lstStyle/>
          <a:p>
            <a:endParaRPr lang="en-US"/>
          </a:p>
        </p:txBody>
      </p:sp>
      <p:sp>
        <p:nvSpPr>
          <p:cNvPr id="5" name="Tijdelijke aanduiding voor dianummer 4">
            <a:extLst>
              <a:ext uri="{FF2B5EF4-FFF2-40B4-BE49-F238E27FC236}">
                <a16:creationId xmlns:a16="http://schemas.microsoft.com/office/drawing/2014/main" id="{4EC56D81-B43E-4113-AD42-07B9F566B1ED}"/>
              </a:ext>
            </a:extLst>
          </p:cNvPr>
          <p:cNvSpPr>
            <a:spLocks noGrp="1"/>
          </p:cNvSpPr>
          <p:nvPr>
            <p:ph type="sldNum" sz="quarter" idx="12"/>
          </p:nvPr>
        </p:nvSpPr>
        <p:spPr/>
        <p:txBody>
          <a:bodyPr/>
          <a:lstStyle/>
          <a:p>
            <a:fld id="{E9C662C8-28D3-42EE-B4D0-CE1AC88E7A80}" type="slidenum">
              <a:rPr lang="en-US" smtClean="0"/>
              <a:t>‹nr.›</a:t>
            </a:fld>
            <a:endParaRPr lang="en-US"/>
          </a:p>
        </p:txBody>
      </p:sp>
      <p:grpSp>
        <p:nvGrpSpPr>
          <p:cNvPr id="7" name="Groep 6">
            <a:extLst>
              <a:ext uri="{FF2B5EF4-FFF2-40B4-BE49-F238E27FC236}">
                <a16:creationId xmlns:a16="http://schemas.microsoft.com/office/drawing/2014/main" id="{31FE7B64-A24A-46FC-A5D1-887AC0BD0347}"/>
              </a:ext>
            </a:extLst>
          </p:cNvPr>
          <p:cNvGrpSpPr/>
          <p:nvPr userDrawn="1"/>
        </p:nvGrpSpPr>
        <p:grpSpPr>
          <a:xfrm>
            <a:off x="10372086" y="0"/>
            <a:ext cx="1819914" cy="900719"/>
            <a:chOff x="10372086" y="0"/>
            <a:chExt cx="1819914" cy="900719"/>
          </a:xfrm>
        </p:grpSpPr>
        <p:sp>
          <p:nvSpPr>
            <p:cNvPr id="8" name="Rechthoek 7">
              <a:extLst>
                <a:ext uri="{FF2B5EF4-FFF2-40B4-BE49-F238E27FC236}">
                  <a16:creationId xmlns:a16="http://schemas.microsoft.com/office/drawing/2014/main" id="{94601664-DA2C-4394-8DD4-B2E3FC6A1752}"/>
                </a:ext>
              </a:extLst>
            </p:cNvPr>
            <p:cNvSpPr/>
            <p:nvPr userDrawn="1"/>
          </p:nvSpPr>
          <p:spPr>
            <a:xfrm>
              <a:off x="10372086" y="0"/>
              <a:ext cx="1819914" cy="90071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pic>
          <p:nvPicPr>
            <p:cNvPr id="9" name="Afbeelding 7">
              <a:extLst>
                <a:ext uri="{FF2B5EF4-FFF2-40B4-BE49-F238E27FC236}">
                  <a16:creationId xmlns:a16="http://schemas.microsoft.com/office/drawing/2014/main" id="{F1B5852A-7C84-4CFA-8234-8CF20A451921}"/>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0372086" y="50887"/>
              <a:ext cx="1768643" cy="849832"/>
            </a:xfrm>
            <a:prstGeom prst="rect">
              <a:avLst/>
            </a:prstGeom>
            <a:solidFill>
              <a:schemeClr val="bg1"/>
            </a:solidFill>
          </p:spPr>
        </p:pic>
      </p:grpSp>
    </p:spTree>
    <p:extLst>
      <p:ext uri="{BB962C8B-B14F-4D97-AF65-F5344CB8AC3E}">
        <p14:creationId xmlns:p14="http://schemas.microsoft.com/office/powerpoint/2010/main" val="2713036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bg>
      <p:bgPr>
        <a:blipFill dpi="0" rotWithShape="1">
          <a:blip r:embed="rId2" cstate="email">
            <a:lum/>
            <a:extLst>
              <a:ext uri="{28A0092B-C50C-407E-A947-70E740481C1C}">
                <a14:useLocalDpi xmlns:a14="http://schemas.microsoft.com/office/drawing/2010/main"/>
              </a:ext>
            </a:extLst>
          </a:blip>
          <a:srcRect/>
          <a:stretch>
            <a:fillRect l="-1000" r="-1000"/>
          </a:stretch>
        </a:blip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211A5E2B-50DA-42D9-A1CC-6381788731B9}"/>
              </a:ext>
            </a:extLst>
          </p:cNvPr>
          <p:cNvSpPr>
            <a:spLocks noGrp="1"/>
          </p:cNvSpPr>
          <p:nvPr>
            <p:ph type="dt" sz="half" idx="10"/>
          </p:nvPr>
        </p:nvSpPr>
        <p:spPr/>
        <p:txBody>
          <a:bodyPr/>
          <a:lstStyle/>
          <a:p>
            <a:fld id="{FFE93016-B519-4850-B914-C519376F1CD7}" type="datetimeFigureOut">
              <a:rPr lang="en-US" smtClean="0"/>
              <a:t>9/14/2022</a:t>
            </a:fld>
            <a:endParaRPr lang="en-US"/>
          </a:p>
        </p:txBody>
      </p:sp>
      <p:sp>
        <p:nvSpPr>
          <p:cNvPr id="3" name="Tijdelijke aanduiding voor voettekst 2">
            <a:extLst>
              <a:ext uri="{FF2B5EF4-FFF2-40B4-BE49-F238E27FC236}">
                <a16:creationId xmlns:a16="http://schemas.microsoft.com/office/drawing/2014/main" id="{B931F306-BE1C-4C26-A8BF-2FDC9167DE0D}"/>
              </a:ext>
            </a:extLst>
          </p:cNvPr>
          <p:cNvSpPr>
            <a:spLocks noGrp="1"/>
          </p:cNvSpPr>
          <p:nvPr>
            <p:ph type="ftr" sz="quarter" idx="11"/>
          </p:nvPr>
        </p:nvSpPr>
        <p:spPr/>
        <p:txBody>
          <a:bodyPr/>
          <a:lstStyle/>
          <a:p>
            <a:endParaRPr lang="en-US"/>
          </a:p>
        </p:txBody>
      </p:sp>
      <p:sp>
        <p:nvSpPr>
          <p:cNvPr id="4" name="Tijdelijke aanduiding voor dianummer 3">
            <a:extLst>
              <a:ext uri="{FF2B5EF4-FFF2-40B4-BE49-F238E27FC236}">
                <a16:creationId xmlns:a16="http://schemas.microsoft.com/office/drawing/2014/main" id="{F71ED074-7951-4CCD-B64C-A0E9598FE358}"/>
              </a:ext>
            </a:extLst>
          </p:cNvPr>
          <p:cNvSpPr>
            <a:spLocks noGrp="1"/>
          </p:cNvSpPr>
          <p:nvPr>
            <p:ph type="sldNum" sz="quarter" idx="12"/>
          </p:nvPr>
        </p:nvSpPr>
        <p:spPr/>
        <p:txBody>
          <a:bodyPr/>
          <a:lstStyle/>
          <a:p>
            <a:fld id="{E9C662C8-28D3-42EE-B4D0-CE1AC88E7A80}" type="slidenum">
              <a:rPr lang="en-US" smtClean="0"/>
              <a:t>‹nr.›</a:t>
            </a:fld>
            <a:endParaRPr lang="en-US"/>
          </a:p>
        </p:txBody>
      </p:sp>
      <p:grpSp>
        <p:nvGrpSpPr>
          <p:cNvPr id="6" name="Groep 5">
            <a:extLst>
              <a:ext uri="{FF2B5EF4-FFF2-40B4-BE49-F238E27FC236}">
                <a16:creationId xmlns:a16="http://schemas.microsoft.com/office/drawing/2014/main" id="{70FA76D7-1467-4477-ADFB-68FA6481C476}"/>
              </a:ext>
            </a:extLst>
          </p:cNvPr>
          <p:cNvGrpSpPr/>
          <p:nvPr userDrawn="1"/>
        </p:nvGrpSpPr>
        <p:grpSpPr>
          <a:xfrm>
            <a:off x="10372086" y="0"/>
            <a:ext cx="1819914" cy="900719"/>
            <a:chOff x="10372086" y="0"/>
            <a:chExt cx="1819914" cy="900719"/>
          </a:xfrm>
        </p:grpSpPr>
        <p:sp>
          <p:nvSpPr>
            <p:cNvPr id="7" name="Rechthoek 6">
              <a:extLst>
                <a:ext uri="{FF2B5EF4-FFF2-40B4-BE49-F238E27FC236}">
                  <a16:creationId xmlns:a16="http://schemas.microsoft.com/office/drawing/2014/main" id="{E2F107D6-B960-424C-8E7E-1FBA4CF04AF1}"/>
                </a:ext>
              </a:extLst>
            </p:cNvPr>
            <p:cNvSpPr/>
            <p:nvPr userDrawn="1"/>
          </p:nvSpPr>
          <p:spPr>
            <a:xfrm>
              <a:off x="10372086" y="0"/>
              <a:ext cx="1819914" cy="90071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pic>
          <p:nvPicPr>
            <p:cNvPr id="8" name="Afbeelding 7">
              <a:extLst>
                <a:ext uri="{FF2B5EF4-FFF2-40B4-BE49-F238E27FC236}">
                  <a16:creationId xmlns:a16="http://schemas.microsoft.com/office/drawing/2014/main" id="{DDD7EEF9-860D-424C-8CE7-BBD57C4F7E7A}"/>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0372086" y="50887"/>
              <a:ext cx="1768643" cy="849832"/>
            </a:xfrm>
            <a:prstGeom prst="rect">
              <a:avLst/>
            </a:prstGeom>
            <a:solidFill>
              <a:schemeClr val="bg1"/>
            </a:solidFill>
          </p:spPr>
        </p:pic>
      </p:grpSp>
    </p:spTree>
    <p:extLst>
      <p:ext uri="{BB962C8B-B14F-4D97-AF65-F5344CB8AC3E}">
        <p14:creationId xmlns:p14="http://schemas.microsoft.com/office/powerpoint/2010/main" val="3080610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bg>
      <p:bgPr>
        <a:blipFill dpi="0" rotWithShape="1">
          <a:blip r:embed="rId2" cstate="email">
            <a:lum/>
            <a:extLst>
              <a:ext uri="{28A0092B-C50C-407E-A947-70E740481C1C}">
                <a14:useLocalDpi xmlns:a14="http://schemas.microsoft.com/office/drawing/2010/main"/>
              </a:ext>
            </a:extLst>
          </a:blip>
          <a:srcRect/>
          <a:stretch>
            <a:fillRect l="-1000" r="-1000"/>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108C92-FB4A-4B40-AD37-ED4AB5E62E51}"/>
              </a:ext>
            </a:extLst>
          </p:cNvPr>
          <p:cNvSpPr>
            <a:spLocks noGrp="1"/>
          </p:cNvSpPr>
          <p:nvPr>
            <p:ph type="title"/>
          </p:nvPr>
        </p:nvSpPr>
        <p:spPr>
          <a:xfrm>
            <a:off x="839788" y="457200"/>
            <a:ext cx="3747581" cy="1600200"/>
          </a:xfrm>
        </p:spPr>
        <p:txBody>
          <a:bodyPr anchor="b"/>
          <a:lstStyle>
            <a:lvl1pPr>
              <a:defRPr sz="3200"/>
            </a:lvl1pPr>
          </a:lstStyle>
          <a:p>
            <a:r>
              <a:rPr lang="nl-NL"/>
              <a:t>Klik om stijl te bewerken</a:t>
            </a:r>
            <a:endParaRPr lang="en-US"/>
          </a:p>
        </p:txBody>
      </p:sp>
      <p:sp>
        <p:nvSpPr>
          <p:cNvPr id="3" name="Tijdelijke aanduiding voor inhoud 2">
            <a:extLst>
              <a:ext uri="{FF2B5EF4-FFF2-40B4-BE49-F238E27FC236}">
                <a16:creationId xmlns:a16="http://schemas.microsoft.com/office/drawing/2014/main" id="{20715174-DAAE-4F33-A611-04C80AB30896}"/>
              </a:ext>
            </a:extLst>
          </p:cNvPr>
          <p:cNvSpPr>
            <a:spLocks noGrp="1"/>
          </p:cNvSpPr>
          <p:nvPr>
            <p:ph idx="1"/>
          </p:nvPr>
        </p:nvSpPr>
        <p:spPr>
          <a:xfrm>
            <a:off x="4814355" y="992187"/>
            <a:ext cx="527478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tekst 3">
            <a:extLst>
              <a:ext uri="{FF2B5EF4-FFF2-40B4-BE49-F238E27FC236}">
                <a16:creationId xmlns:a16="http://schemas.microsoft.com/office/drawing/2014/main" id="{43FD8B24-EB10-49F7-A741-17E0A0E7BC0B}"/>
              </a:ext>
            </a:extLst>
          </p:cNvPr>
          <p:cNvSpPr>
            <a:spLocks noGrp="1"/>
          </p:cNvSpPr>
          <p:nvPr>
            <p:ph type="body" sz="half" idx="2"/>
          </p:nvPr>
        </p:nvSpPr>
        <p:spPr>
          <a:xfrm>
            <a:off x="839789" y="2057400"/>
            <a:ext cx="374758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31EB4B19-ACC6-4CBB-8B54-8661B76A7BD6}"/>
              </a:ext>
            </a:extLst>
          </p:cNvPr>
          <p:cNvSpPr>
            <a:spLocks noGrp="1"/>
          </p:cNvSpPr>
          <p:nvPr>
            <p:ph type="dt" sz="half" idx="10"/>
          </p:nvPr>
        </p:nvSpPr>
        <p:spPr/>
        <p:txBody>
          <a:bodyPr/>
          <a:lstStyle/>
          <a:p>
            <a:fld id="{FFE93016-B519-4850-B914-C519376F1CD7}" type="datetimeFigureOut">
              <a:rPr lang="en-US" smtClean="0"/>
              <a:t>9/14/2022</a:t>
            </a:fld>
            <a:endParaRPr lang="en-US"/>
          </a:p>
        </p:txBody>
      </p:sp>
      <p:sp>
        <p:nvSpPr>
          <p:cNvPr id="6" name="Tijdelijke aanduiding voor voettekst 5">
            <a:extLst>
              <a:ext uri="{FF2B5EF4-FFF2-40B4-BE49-F238E27FC236}">
                <a16:creationId xmlns:a16="http://schemas.microsoft.com/office/drawing/2014/main" id="{B107B4F0-4D99-4DC4-BBF2-292D83E5ACB4}"/>
              </a:ext>
            </a:extLst>
          </p:cNvPr>
          <p:cNvSpPr>
            <a:spLocks noGrp="1"/>
          </p:cNvSpPr>
          <p:nvPr>
            <p:ph type="ftr" sz="quarter" idx="11"/>
          </p:nvPr>
        </p:nvSpPr>
        <p:spPr/>
        <p:txBody>
          <a:bodyPr/>
          <a:lstStyle/>
          <a:p>
            <a:endParaRPr lang="en-US"/>
          </a:p>
        </p:txBody>
      </p:sp>
      <p:sp>
        <p:nvSpPr>
          <p:cNvPr id="7" name="Tijdelijke aanduiding voor dianummer 6">
            <a:extLst>
              <a:ext uri="{FF2B5EF4-FFF2-40B4-BE49-F238E27FC236}">
                <a16:creationId xmlns:a16="http://schemas.microsoft.com/office/drawing/2014/main" id="{8F4A5CCB-E1BB-4810-AA58-FE56E8590E9C}"/>
              </a:ext>
            </a:extLst>
          </p:cNvPr>
          <p:cNvSpPr>
            <a:spLocks noGrp="1"/>
          </p:cNvSpPr>
          <p:nvPr>
            <p:ph type="sldNum" sz="quarter" idx="12"/>
          </p:nvPr>
        </p:nvSpPr>
        <p:spPr/>
        <p:txBody>
          <a:bodyPr/>
          <a:lstStyle/>
          <a:p>
            <a:fld id="{E9C662C8-28D3-42EE-B4D0-CE1AC88E7A80}" type="slidenum">
              <a:rPr lang="en-US" smtClean="0"/>
              <a:t>‹nr.›</a:t>
            </a:fld>
            <a:endParaRPr lang="en-US"/>
          </a:p>
        </p:txBody>
      </p:sp>
      <p:grpSp>
        <p:nvGrpSpPr>
          <p:cNvPr id="9" name="Groep 8">
            <a:extLst>
              <a:ext uri="{FF2B5EF4-FFF2-40B4-BE49-F238E27FC236}">
                <a16:creationId xmlns:a16="http://schemas.microsoft.com/office/drawing/2014/main" id="{07DC2A3B-F687-4FF1-A3F0-421135B27CC5}"/>
              </a:ext>
            </a:extLst>
          </p:cNvPr>
          <p:cNvGrpSpPr/>
          <p:nvPr userDrawn="1"/>
        </p:nvGrpSpPr>
        <p:grpSpPr>
          <a:xfrm>
            <a:off x="10372086" y="0"/>
            <a:ext cx="1819914" cy="900719"/>
            <a:chOff x="10372086" y="0"/>
            <a:chExt cx="1819914" cy="900719"/>
          </a:xfrm>
        </p:grpSpPr>
        <p:sp>
          <p:nvSpPr>
            <p:cNvPr id="10" name="Rechthoek 9">
              <a:extLst>
                <a:ext uri="{FF2B5EF4-FFF2-40B4-BE49-F238E27FC236}">
                  <a16:creationId xmlns:a16="http://schemas.microsoft.com/office/drawing/2014/main" id="{877BD0E2-769C-4A72-BEBD-301AACA86807}"/>
                </a:ext>
              </a:extLst>
            </p:cNvPr>
            <p:cNvSpPr/>
            <p:nvPr userDrawn="1"/>
          </p:nvSpPr>
          <p:spPr>
            <a:xfrm>
              <a:off x="10372086" y="0"/>
              <a:ext cx="1819914" cy="90071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pic>
          <p:nvPicPr>
            <p:cNvPr id="11" name="Afbeelding 7">
              <a:extLst>
                <a:ext uri="{FF2B5EF4-FFF2-40B4-BE49-F238E27FC236}">
                  <a16:creationId xmlns:a16="http://schemas.microsoft.com/office/drawing/2014/main" id="{E28BF07B-A980-4AD1-9CF7-419B967E39F5}"/>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0372086" y="50887"/>
              <a:ext cx="1768643" cy="849832"/>
            </a:xfrm>
            <a:prstGeom prst="rect">
              <a:avLst/>
            </a:prstGeom>
            <a:solidFill>
              <a:schemeClr val="bg1"/>
            </a:solidFill>
          </p:spPr>
        </p:pic>
      </p:grpSp>
    </p:spTree>
    <p:extLst>
      <p:ext uri="{BB962C8B-B14F-4D97-AF65-F5344CB8AC3E}">
        <p14:creationId xmlns:p14="http://schemas.microsoft.com/office/powerpoint/2010/main" val="2521778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bg>
      <p:bgPr>
        <a:blipFill dpi="0" rotWithShape="1">
          <a:blip r:embed="rId2" cstate="email">
            <a:lum/>
            <a:extLst>
              <a:ext uri="{28A0092B-C50C-407E-A947-70E740481C1C}">
                <a14:useLocalDpi xmlns:a14="http://schemas.microsoft.com/office/drawing/2010/main"/>
              </a:ext>
            </a:extLst>
          </a:blip>
          <a:srcRect/>
          <a:stretch>
            <a:fillRect l="-1000" r="-1000"/>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C3B44D-8591-48B8-94EC-D3478AC85AC7}"/>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a:p>
        </p:txBody>
      </p:sp>
      <p:sp>
        <p:nvSpPr>
          <p:cNvPr id="3" name="Tijdelijke aanduiding voor afbeelding 2">
            <a:extLst>
              <a:ext uri="{FF2B5EF4-FFF2-40B4-BE49-F238E27FC236}">
                <a16:creationId xmlns:a16="http://schemas.microsoft.com/office/drawing/2014/main" id="{837A1E76-1664-41C0-8B7A-D9BDCC8D88C4}"/>
              </a:ext>
            </a:extLst>
          </p:cNvPr>
          <p:cNvSpPr>
            <a:spLocks noGrp="1"/>
          </p:cNvSpPr>
          <p:nvPr>
            <p:ph type="pic" idx="1"/>
          </p:nvPr>
        </p:nvSpPr>
        <p:spPr>
          <a:xfrm>
            <a:off x="5183189" y="1129553"/>
            <a:ext cx="5274781" cy="473943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a:p>
        </p:txBody>
      </p:sp>
      <p:sp>
        <p:nvSpPr>
          <p:cNvPr id="4" name="Tijdelijke aanduiding voor tekst 3">
            <a:extLst>
              <a:ext uri="{FF2B5EF4-FFF2-40B4-BE49-F238E27FC236}">
                <a16:creationId xmlns:a16="http://schemas.microsoft.com/office/drawing/2014/main" id="{015BA1CE-4746-4A48-B99B-A8F5174CB4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9E7F944-EA1A-4B1E-BAED-E29E4FE9672E}"/>
              </a:ext>
            </a:extLst>
          </p:cNvPr>
          <p:cNvSpPr>
            <a:spLocks noGrp="1"/>
          </p:cNvSpPr>
          <p:nvPr>
            <p:ph type="dt" sz="half" idx="10"/>
          </p:nvPr>
        </p:nvSpPr>
        <p:spPr/>
        <p:txBody>
          <a:bodyPr/>
          <a:lstStyle/>
          <a:p>
            <a:fld id="{FFE93016-B519-4850-B914-C519376F1CD7}" type="datetimeFigureOut">
              <a:rPr lang="en-US" smtClean="0"/>
              <a:t>9/14/2022</a:t>
            </a:fld>
            <a:endParaRPr lang="en-US"/>
          </a:p>
        </p:txBody>
      </p:sp>
      <p:sp>
        <p:nvSpPr>
          <p:cNvPr id="6" name="Tijdelijke aanduiding voor voettekst 5">
            <a:extLst>
              <a:ext uri="{FF2B5EF4-FFF2-40B4-BE49-F238E27FC236}">
                <a16:creationId xmlns:a16="http://schemas.microsoft.com/office/drawing/2014/main" id="{F32EB53B-CBC7-4C58-99BD-0DFD1DC6460E}"/>
              </a:ext>
            </a:extLst>
          </p:cNvPr>
          <p:cNvSpPr>
            <a:spLocks noGrp="1"/>
          </p:cNvSpPr>
          <p:nvPr>
            <p:ph type="ftr" sz="quarter" idx="11"/>
          </p:nvPr>
        </p:nvSpPr>
        <p:spPr/>
        <p:txBody>
          <a:bodyPr/>
          <a:lstStyle/>
          <a:p>
            <a:endParaRPr lang="en-US"/>
          </a:p>
        </p:txBody>
      </p:sp>
      <p:sp>
        <p:nvSpPr>
          <p:cNvPr id="7" name="Tijdelijke aanduiding voor dianummer 6">
            <a:extLst>
              <a:ext uri="{FF2B5EF4-FFF2-40B4-BE49-F238E27FC236}">
                <a16:creationId xmlns:a16="http://schemas.microsoft.com/office/drawing/2014/main" id="{14D78BBF-F239-4709-A579-8E22930A913A}"/>
              </a:ext>
            </a:extLst>
          </p:cNvPr>
          <p:cNvSpPr>
            <a:spLocks noGrp="1"/>
          </p:cNvSpPr>
          <p:nvPr>
            <p:ph type="sldNum" sz="quarter" idx="12"/>
          </p:nvPr>
        </p:nvSpPr>
        <p:spPr/>
        <p:txBody>
          <a:bodyPr/>
          <a:lstStyle/>
          <a:p>
            <a:fld id="{E9C662C8-28D3-42EE-B4D0-CE1AC88E7A80}" type="slidenum">
              <a:rPr lang="en-US" smtClean="0"/>
              <a:t>‹nr.›</a:t>
            </a:fld>
            <a:endParaRPr lang="en-US"/>
          </a:p>
        </p:txBody>
      </p:sp>
      <p:grpSp>
        <p:nvGrpSpPr>
          <p:cNvPr id="9" name="Groep 8">
            <a:extLst>
              <a:ext uri="{FF2B5EF4-FFF2-40B4-BE49-F238E27FC236}">
                <a16:creationId xmlns:a16="http://schemas.microsoft.com/office/drawing/2014/main" id="{15065D99-D688-4CE2-90F4-17EFC0C4044D}"/>
              </a:ext>
            </a:extLst>
          </p:cNvPr>
          <p:cNvGrpSpPr/>
          <p:nvPr userDrawn="1"/>
        </p:nvGrpSpPr>
        <p:grpSpPr>
          <a:xfrm>
            <a:off x="10372086" y="0"/>
            <a:ext cx="1819914" cy="900719"/>
            <a:chOff x="10372086" y="0"/>
            <a:chExt cx="1819914" cy="900719"/>
          </a:xfrm>
        </p:grpSpPr>
        <p:sp>
          <p:nvSpPr>
            <p:cNvPr id="10" name="Rechthoek 9">
              <a:extLst>
                <a:ext uri="{FF2B5EF4-FFF2-40B4-BE49-F238E27FC236}">
                  <a16:creationId xmlns:a16="http://schemas.microsoft.com/office/drawing/2014/main" id="{F2AEA510-49BA-4195-AF50-7B592AA9A313}"/>
                </a:ext>
              </a:extLst>
            </p:cNvPr>
            <p:cNvSpPr/>
            <p:nvPr userDrawn="1"/>
          </p:nvSpPr>
          <p:spPr>
            <a:xfrm>
              <a:off x="10372086" y="0"/>
              <a:ext cx="1819914" cy="90071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pic>
          <p:nvPicPr>
            <p:cNvPr id="11" name="Afbeelding 7">
              <a:extLst>
                <a:ext uri="{FF2B5EF4-FFF2-40B4-BE49-F238E27FC236}">
                  <a16:creationId xmlns:a16="http://schemas.microsoft.com/office/drawing/2014/main" id="{6474C972-7D48-4035-B865-CDF201BD3AFB}"/>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0372086" y="50887"/>
              <a:ext cx="1768643" cy="849832"/>
            </a:xfrm>
            <a:prstGeom prst="rect">
              <a:avLst/>
            </a:prstGeom>
            <a:solidFill>
              <a:schemeClr val="bg1"/>
            </a:solidFill>
          </p:spPr>
        </p:pic>
      </p:grpSp>
    </p:spTree>
    <p:extLst>
      <p:ext uri="{BB962C8B-B14F-4D97-AF65-F5344CB8AC3E}">
        <p14:creationId xmlns:p14="http://schemas.microsoft.com/office/powerpoint/2010/main" val="1056594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theme" Target="../theme/theme2.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10" Type="http://schemas.openxmlformats.org/officeDocument/2006/relationships/theme" Target="../theme/theme3.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1.xml"/><Relationship Id="rId7" Type="http://schemas.openxmlformats.org/officeDocument/2006/relationships/theme" Target="../theme/theme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3F0F28FE-F340-42A5-987B-D6C0EE104EAE}"/>
              </a:ext>
            </a:extLst>
          </p:cNvPr>
          <p:cNvSpPr>
            <a:spLocks noGrp="1"/>
          </p:cNvSpPr>
          <p:nvPr>
            <p:ph type="title"/>
          </p:nvPr>
        </p:nvSpPr>
        <p:spPr>
          <a:xfrm>
            <a:off x="838200" y="365125"/>
            <a:ext cx="9220167" cy="1325563"/>
          </a:xfrm>
          <a:prstGeom prst="rect">
            <a:avLst/>
          </a:prstGeom>
        </p:spPr>
        <p:txBody>
          <a:bodyPr vert="horz" lIns="91440" tIns="45720" rIns="91440" bIns="45720" rtlCol="0" anchor="ctr">
            <a:normAutofit/>
          </a:bodyPr>
          <a:lstStyle/>
          <a:p>
            <a:r>
              <a:rPr lang="nl-NL" dirty="0"/>
              <a:t>Klik om stijl te bewerken</a:t>
            </a:r>
            <a:endParaRPr lang="en-US" dirty="0"/>
          </a:p>
        </p:txBody>
      </p:sp>
      <p:sp>
        <p:nvSpPr>
          <p:cNvPr id="3" name="Tijdelijke aanduiding voor tekst 2">
            <a:extLst>
              <a:ext uri="{FF2B5EF4-FFF2-40B4-BE49-F238E27FC236}">
                <a16:creationId xmlns:a16="http://schemas.microsoft.com/office/drawing/2014/main" id="{B19C98F9-BB39-4D24-864E-A791786938B2}"/>
              </a:ext>
            </a:extLst>
          </p:cNvPr>
          <p:cNvSpPr>
            <a:spLocks noGrp="1"/>
          </p:cNvSpPr>
          <p:nvPr>
            <p:ph type="body" idx="1"/>
          </p:nvPr>
        </p:nvSpPr>
        <p:spPr>
          <a:xfrm>
            <a:off x="838200" y="1825625"/>
            <a:ext cx="9220167" cy="435133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Tijdelijke aanduiding voor datum 3">
            <a:extLst>
              <a:ext uri="{FF2B5EF4-FFF2-40B4-BE49-F238E27FC236}">
                <a16:creationId xmlns:a16="http://schemas.microsoft.com/office/drawing/2014/main" id="{22A418BB-9094-4831-8B4D-278593C0780F}"/>
              </a:ext>
            </a:extLst>
          </p:cNvPr>
          <p:cNvSpPr>
            <a:spLocks noGrp="1"/>
          </p:cNvSpPr>
          <p:nvPr>
            <p:ph type="dt" sz="half" idx="2"/>
          </p:nvPr>
        </p:nvSpPr>
        <p:spPr>
          <a:xfrm>
            <a:off x="838200" y="6356350"/>
            <a:ext cx="1295433"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E93016-B519-4850-B914-C519376F1CD7}" type="datetimeFigureOut">
              <a:rPr lang="en-US" smtClean="0"/>
              <a:t>9/14/2022</a:t>
            </a:fld>
            <a:endParaRPr lang="en-US"/>
          </a:p>
        </p:txBody>
      </p:sp>
      <p:sp>
        <p:nvSpPr>
          <p:cNvPr id="5" name="Tijdelijke aanduiding voor voettekst 4">
            <a:extLst>
              <a:ext uri="{FF2B5EF4-FFF2-40B4-BE49-F238E27FC236}">
                <a16:creationId xmlns:a16="http://schemas.microsoft.com/office/drawing/2014/main" id="{DA6DD045-57F1-44C6-9A5F-AEDB64BB1D47}"/>
              </a:ext>
            </a:extLst>
          </p:cNvPr>
          <p:cNvSpPr>
            <a:spLocks noGrp="1"/>
          </p:cNvSpPr>
          <p:nvPr>
            <p:ph type="ftr" sz="quarter" idx="3"/>
          </p:nvPr>
        </p:nvSpPr>
        <p:spPr>
          <a:xfrm>
            <a:off x="2430162" y="6356350"/>
            <a:ext cx="653260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Tijdelijke aanduiding voor dianummer 5">
            <a:extLst>
              <a:ext uri="{FF2B5EF4-FFF2-40B4-BE49-F238E27FC236}">
                <a16:creationId xmlns:a16="http://schemas.microsoft.com/office/drawing/2014/main" id="{0DCD9BB7-AB07-43F8-94C9-953619847924}"/>
              </a:ext>
            </a:extLst>
          </p:cNvPr>
          <p:cNvSpPr>
            <a:spLocks noGrp="1"/>
          </p:cNvSpPr>
          <p:nvPr>
            <p:ph type="sldNum" sz="quarter" idx="4"/>
          </p:nvPr>
        </p:nvSpPr>
        <p:spPr>
          <a:xfrm>
            <a:off x="9232974" y="6356350"/>
            <a:ext cx="82539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C662C8-28D3-42EE-B4D0-CE1AC88E7A80}" type="slidenum">
              <a:rPr lang="en-US" smtClean="0"/>
              <a:t>‹nr.›</a:t>
            </a:fld>
            <a:endParaRPr lang="en-US"/>
          </a:p>
        </p:txBody>
      </p:sp>
    </p:spTree>
    <p:extLst>
      <p:ext uri="{BB962C8B-B14F-4D97-AF65-F5344CB8AC3E}">
        <p14:creationId xmlns:p14="http://schemas.microsoft.com/office/powerpoint/2010/main" val="1574447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53" r:id="rId12"/>
  </p:sldLayoutIdLst>
  <p:txStyles>
    <p:titleStyle>
      <a:lvl1pPr algn="l" defTabSz="914400" rtl="0" eaLnBrk="1" latinLnBrk="0" hangingPunct="1">
        <a:lnSpc>
          <a:spcPct val="90000"/>
        </a:lnSpc>
        <a:spcBef>
          <a:spcPct val="0"/>
        </a:spcBef>
        <a:buNone/>
        <a:defRPr sz="4400" kern="1200">
          <a:solidFill>
            <a:srgbClr val="1E347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70770EEC-0129-1D46-9F6D-887D500FB2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E93016-B519-4850-B914-C519376F1CD7}" type="datetimeFigureOut">
              <a:rPr lang="en-US" smtClean="0"/>
              <a:t>9/14/2022</a:t>
            </a:fld>
            <a:endParaRPr lang="en-US"/>
          </a:p>
        </p:txBody>
      </p:sp>
      <p:sp>
        <p:nvSpPr>
          <p:cNvPr id="5" name="Tijdelijke aanduiding voor voettekst 4">
            <a:extLst>
              <a:ext uri="{FF2B5EF4-FFF2-40B4-BE49-F238E27FC236}">
                <a16:creationId xmlns:a16="http://schemas.microsoft.com/office/drawing/2014/main" id="{A10A9D2C-AD0E-DE4C-BA80-09ABDBD4E8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Tijdelijke aanduiding voor dianummer 5">
            <a:extLst>
              <a:ext uri="{FF2B5EF4-FFF2-40B4-BE49-F238E27FC236}">
                <a16:creationId xmlns:a16="http://schemas.microsoft.com/office/drawing/2014/main" id="{2AAE992E-4AC9-5347-AC23-29641408DF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C662C8-28D3-42EE-B4D0-CE1AC88E7A80}" type="slidenum">
              <a:rPr lang="en-US" smtClean="0"/>
              <a:t>‹nr.›</a:t>
            </a:fld>
            <a:endParaRPr lang="en-US"/>
          </a:p>
        </p:txBody>
      </p:sp>
      <p:sp>
        <p:nvSpPr>
          <p:cNvPr id="2" name="Tijdelijke aanduiding voor titel 1">
            <a:extLst>
              <a:ext uri="{FF2B5EF4-FFF2-40B4-BE49-F238E27FC236}">
                <a16:creationId xmlns:a16="http://schemas.microsoft.com/office/drawing/2014/main" id="{29EF9368-8738-B247-9A3B-1E2AAD757223}"/>
              </a:ext>
            </a:extLst>
          </p:cNvPr>
          <p:cNvSpPr>
            <a:spLocks noGrp="1"/>
          </p:cNvSpPr>
          <p:nvPr>
            <p:ph type="title"/>
          </p:nvPr>
        </p:nvSpPr>
        <p:spPr>
          <a:xfrm>
            <a:off x="838200" y="365125"/>
            <a:ext cx="10515600" cy="1325563"/>
          </a:xfrm>
          <a:prstGeom prst="rect">
            <a:avLst/>
          </a:prstGeom>
        </p:spPr>
        <p:txBody>
          <a:bodyPr vert="horz" lIns="0" tIns="0" rIns="0" bIns="0" rtlCol="0" anchor="b" anchorCtr="0">
            <a:no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C8AC3F1D-2A8C-FF46-8A66-4027A4DD5F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7922985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txStyles>
    <p:titleStyle>
      <a:lvl1pPr algn="l" defTabSz="914400" rtl="0" eaLnBrk="1" latinLnBrk="0" hangingPunct="1">
        <a:lnSpc>
          <a:spcPct val="9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orient="horz" pos="958">
          <p15:clr>
            <a:srgbClr val="F26B43"/>
          </p15:clr>
        </p15:guide>
        <p15:guide id="3" orient="horz" pos="120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70770EEC-0129-1D46-9F6D-887D500FB2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rgbClr val="31154C"/>
                </a:solidFill>
              </a:defRPr>
            </a:lvl1pPr>
          </a:lstStyle>
          <a:p>
            <a:fld id="{561B57E6-AC59-6A47-A2B1-CCCFF5B28851}" type="datetime2">
              <a:rPr lang="nl-NL" smtClean="0"/>
              <a:t>woensdag 14 september 2022</a:t>
            </a:fld>
            <a:endParaRPr lang="nl-NL"/>
          </a:p>
        </p:txBody>
      </p:sp>
      <p:sp>
        <p:nvSpPr>
          <p:cNvPr id="5" name="Tijdelijke aanduiding voor voettekst 4">
            <a:extLst>
              <a:ext uri="{FF2B5EF4-FFF2-40B4-BE49-F238E27FC236}">
                <a16:creationId xmlns:a16="http://schemas.microsoft.com/office/drawing/2014/main" id="{A10A9D2C-AD0E-DE4C-BA80-09ABDBD4E8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rgbClr val="31154C"/>
                </a:solidFill>
              </a:defRPr>
            </a:lvl1pPr>
          </a:lstStyle>
          <a:p>
            <a:r>
              <a:rPr lang="nl-NL">
                <a:solidFill>
                  <a:srgbClr val="31154C"/>
                </a:solidFill>
              </a:rPr>
              <a:t>Basis template Talentboom Brancheopleiding</a:t>
            </a:r>
          </a:p>
        </p:txBody>
      </p:sp>
      <p:sp>
        <p:nvSpPr>
          <p:cNvPr id="6" name="Tijdelijke aanduiding voor dianummer 5">
            <a:extLst>
              <a:ext uri="{FF2B5EF4-FFF2-40B4-BE49-F238E27FC236}">
                <a16:creationId xmlns:a16="http://schemas.microsoft.com/office/drawing/2014/main" id="{2AAE992E-4AC9-5347-AC23-29641408DF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31154C"/>
                </a:solidFill>
              </a:defRPr>
            </a:lvl1pPr>
          </a:lstStyle>
          <a:p>
            <a:fld id="{4C327C96-A42F-E04E-8E8F-52094B3FA1B5}" type="slidenum">
              <a:rPr lang="nl-NL" smtClean="0"/>
              <a:pPr/>
              <a:t>‹nr.›</a:t>
            </a:fld>
            <a:endParaRPr lang="nl-NL"/>
          </a:p>
        </p:txBody>
      </p:sp>
      <p:sp>
        <p:nvSpPr>
          <p:cNvPr id="2" name="Tijdelijke aanduiding voor titel 1">
            <a:extLst>
              <a:ext uri="{FF2B5EF4-FFF2-40B4-BE49-F238E27FC236}">
                <a16:creationId xmlns:a16="http://schemas.microsoft.com/office/drawing/2014/main" id="{29EF9368-8738-B247-9A3B-1E2AAD757223}"/>
              </a:ext>
            </a:extLst>
          </p:cNvPr>
          <p:cNvSpPr>
            <a:spLocks noGrp="1"/>
          </p:cNvSpPr>
          <p:nvPr>
            <p:ph type="title"/>
          </p:nvPr>
        </p:nvSpPr>
        <p:spPr>
          <a:xfrm>
            <a:off x="838200" y="365125"/>
            <a:ext cx="10515600" cy="1325563"/>
          </a:xfrm>
          <a:prstGeom prst="rect">
            <a:avLst/>
          </a:prstGeom>
        </p:spPr>
        <p:txBody>
          <a:bodyPr vert="horz" lIns="0" tIns="0" rIns="0" bIns="0" rtlCol="0" anchor="b" anchorCtr="0">
            <a:no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C8AC3F1D-2A8C-FF46-8A66-4027A4DD5F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285972841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90" r:id="rId9"/>
  </p:sldLayoutIdLst>
  <p:hf hdr="0"/>
  <p:txStyles>
    <p:titleStyle>
      <a:lvl1pPr algn="l" defTabSz="914400" rtl="0" eaLnBrk="1" latinLnBrk="0" hangingPunct="1">
        <a:lnSpc>
          <a:spcPct val="90000"/>
        </a:lnSpc>
        <a:spcBef>
          <a:spcPct val="0"/>
        </a:spcBef>
        <a:buNone/>
        <a:defRPr sz="4800" kern="1200">
          <a:solidFill>
            <a:srgbClr val="31154C"/>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orient="horz" pos="958">
          <p15:clr>
            <a:srgbClr val="F26B43"/>
          </p15:clr>
        </p15:guide>
        <p15:guide id="3" orient="horz" pos="1207">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70770EEC-0129-1D46-9F6D-887D500FB2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879443-4A8F-9444-8033-78E929B534E7}" type="datetime2">
              <a:rPr lang="nl-NL" smtClean="0"/>
              <a:t>woensdag 14 september 2022</a:t>
            </a:fld>
            <a:endParaRPr lang="nl-NL"/>
          </a:p>
        </p:txBody>
      </p:sp>
      <p:sp>
        <p:nvSpPr>
          <p:cNvPr id="5" name="Tijdelijke aanduiding voor voettekst 4">
            <a:extLst>
              <a:ext uri="{FF2B5EF4-FFF2-40B4-BE49-F238E27FC236}">
                <a16:creationId xmlns:a16="http://schemas.microsoft.com/office/drawing/2014/main" id="{A10A9D2C-AD0E-DE4C-BA80-09ABDBD4E8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a:t>Basis template Talentboom Brancheopleiding</a:t>
            </a:r>
          </a:p>
        </p:txBody>
      </p:sp>
      <p:sp>
        <p:nvSpPr>
          <p:cNvPr id="6" name="Tijdelijke aanduiding voor dianummer 5">
            <a:extLst>
              <a:ext uri="{FF2B5EF4-FFF2-40B4-BE49-F238E27FC236}">
                <a16:creationId xmlns:a16="http://schemas.microsoft.com/office/drawing/2014/main" id="{2AAE992E-4AC9-5347-AC23-29641408DF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327C96-A42F-E04E-8E8F-52094B3FA1B5}" type="slidenum">
              <a:rPr lang="nl-NL" smtClean="0"/>
              <a:t>‹nr.›</a:t>
            </a:fld>
            <a:endParaRPr lang="nl-NL"/>
          </a:p>
        </p:txBody>
      </p:sp>
      <p:sp>
        <p:nvSpPr>
          <p:cNvPr id="2" name="Tijdelijke aanduiding voor titel 1">
            <a:extLst>
              <a:ext uri="{FF2B5EF4-FFF2-40B4-BE49-F238E27FC236}">
                <a16:creationId xmlns:a16="http://schemas.microsoft.com/office/drawing/2014/main" id="{29EF9368-8738-B247-9A3B-1E2AAD757223}"/>
              </a:ext>
            </a:extLst>
          </p:cNvPr>
          <p:cNvSpPr>
            <a:spLocks noGrp="1"/>
          </p:cNvSpPr>
          <p:nvPr>
            <p:ph type="title"/>
          </p:nvPr>
        </p:nvSpPr>
        <p:spPr>
          <a:xfrm>
            <a:off x="838200" y="365125"/>
            <a:ext cx="10515600" cy="1325563"/>
          </a:xfrm>
          <a:prstGeom prst="rect">
            <a:avLst/>
          </a:prstGeom>
        </p:spPr>
        <p:txBody>
          <a:bodyPr vert="horz" lIns="0" tIns="0" rIns="0" bIns="0" rtlCol="0" anchor="b" anchorCtr="0">
            <a:no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C8AC3F1D-2A8C-FF46-8A66-4027A4DD5F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417497806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Lst>
  <p:hf hdr="0"/>
  <p:txStyles>
    <p:titleStyle>
      <a:lvl1pPr algn="l" defTabSz="914400" rtl="0" eaLnBrk="1" latinLnBrk="0" hangingPunct="1">
        <a:lnSpc>
          <a:spcPct val="9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orient="horz" pos="958">
          <p15:clr>
            <a:srgbClr val="F26B43"/>
          </p15:clr>
        </p15:guide>
        <p15:guide id="3" orient="horz" pos="1207">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70770EEC-0129-1D46-9F6D-887D500FB2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E93016-B519-4850-B914-C519376F1CD7}" type="datetimeFigureOut">
              <a:rPr lang="en-US" smtClean="0"/>
              <a:t>9/14/2022</a:t>
            </a:fld>
            <a:endParaRPr lang="en-US"/>
          </a:p>
        </p:txBody>
      </p:sp>
      <p:sp>
        <p:nvSpPr>
          <p:cNvPr id="5" name="Tijdelijke aanduiding voor voettekst 4">
            <a:extLst>
              <a:ext uri="{FF2B5EF4-FFF2-40B4-BE49-F238E27FC236}">
                <a16:creationId xmlns:a16="http://schemas.microsoft.com/office/drawing/2014/main" id="{A10A9D2C-AD0E-DE4C-BA80-09ABDBD4E8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Tijdelijke aanduiding voor dianummer 5">
            <a:extLst>
              <a:ext uri="{FF2B5EF4-FFF2-40B4-BE49-F238E27FC236}">
                <a16:creationId xmlns:a16="http://schemas.microsoft.com/office/drawing/2014/main" id="{2AAE992E-4AC9-5347-AC23-29641408DF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C662C8-28D3-42EE-B4D0-CE1AC88E7A80}" type="slidenum">
              <a:rPr lang="en-US" smtClean="0"/>
              <a:t>‹nr.›</a:t>
            </a:fld>
            <a:endParaRPr lang="en-US"/>
          </a:p>
        </p:txBody>
      </p:sp>
      <p:sp>
        <p:nvSpPr>
          <p:cNvPr id="2" name="Tijdelijke aanduiding voor titel 1">
            <a:extLst>
              <a:ext uri="{FF2B5EF4-FFF2-40B4-BE49-F238E27FC236}">
                <a16:creationId xmlns:a16="http://schemas.microsoft.com/office/drawing/2014/main" id="{29EF9368-8738-B247-9A3B-1E2AAD757223}"/>
              </a:ext>
            </a:extLst>
          </p:cNvPr>
          <p:cNvSpPr>
            <a:spLocks noGrp="1"/>
          </p:cNvSpPr>
          <p:nvPr>
            <p:ph type="title"/>
          </p:nvPr>
        </p:nvSpPr>
        <p:spPr>
          <a:xfrm>
            <a:off x="838200" y="365125"/>
            <a:ext cx="10515600" cy="1325563"/>
          </a:xfrm>
          <a:prstGeom prst="rect">
            <a:avLst/>
          </a:prstGeom>
        </p:spPr>
        <p:txBody>
          <a:bodyPr vert="horz" lIns="0" tIns="0" rIns="0" bIns="0" rtlCol="0" anchor="b" anchorCtr="0">
            <a:no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C8AC3F1D-2A8C-FF46-8A66-4027A4DD5F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014786050"/>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Lst>
  <p:txStyles>
    <p:titleStyle>
      <a:lvl1pPr algn="l" defTabSz="914400" rtl="0" eaLnBrk="1" latinLnBrk="0" hangingPunct="1">
        <a:lnSpc>
          <a:spcPct val="9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orient="horz" pos="958">
          <p15:clr>
            <a:srgbClr val="F26B43"/>
          </p15:clr>
        </p15:guide>
        <p15:guide id="3" orient="horz" pos="1207">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7.xml"/><Relationship Id="rId1" Type="http://schemas.openxmlformats.org/officeDocument/2006/relationships/video" Target="https://www.youtube.com/embed/U96bV6Ji6p4?feature=oembed" TargetMode="Externa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7.xml"/><Relationship Id="rId1" Type="http://schemas.openxmlformats.org/officeDocument/2006/relationships/video" Target="https://www.youtube.com/embed/kAXHbHLQPJE?feature=oembed" TargetMode="External"/><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7.xml"/><Relationship Id="rId1" Type="http://schemas.openxmlformats.org/officeDocument/2006/relationships/video" Target="https://www.youtube.com/embed/s7BRv1hzPrk?feature=oembed" TargetMode="External"/><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17.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hyperlink" Target="https://www.hortipoint.nl/deboomkwekerij/" TargetMode="External"/><Relationship Id="rId2" Type="http://schemas.openxmlformats.org/officeDocument/2006/relationships/notesSlide" Target="../notesSlides/notesSlide2.xml"/><Relationship Id="rId1" Type="http://schemas.openxmlformats.org/officeDocument/2006/relationships/slideLayout" Target="../slideLayouts/slideLayout25.xml"/><Relationship Id="rId5" Type="http://schemas.openxmlformats.org/officeDocument/2006/relationships/image" Target="../media/image13.png"/><Relationship Id="rId4" Type="http://schemas.openxmlformats.org/officeDocument/2006/relationships/hyperlink" Target="https://www.boom-in-business.nl/article/40480/van-vliet-new-plants-haalt-resistente-buxus-naar-nederland?id=1140&amp;mid1=34658&amp;emailadres=bboer@zone.colleg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18.xml"/><Relationship Id="rId1" Type="http://schemas.openxmlformats.org/officeDocument/2006/relationships/video" Target="https://www.youtube.com/embed/ejMHmqROMAk?feature=oembed"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18.xml"/><Relationship Id="rId1" Type="http://schemas.openxmlformats.org/officeDocument/2006/relationships/video" Target="https://www.youtube.com/embed/CR18RZRXNwc?feature=oembed"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5889D4E9-2082-4D92-912E-5F66EE410A91}"/>
              </a:ext>
            </a:extLst>
          </p:cNvPr>
          <p:cNvSpPr>
            <a:spLocks noGrp="1"/>
          </p:cNvSpPr>
          <p:nvPr>
            <p:ph type="ctrTitle"/>
          </p:nvPr>
        </p:nvSpPr>
        <p:spPr/>
        <p:txBody>
          <a:bodyPr/>
          <a:lstStyle/>
          <a:p>
            <a:r>
              <a:rPr lang="en-US" dirty="0" err="1"/>
              <a:t>Dagelijks</a:t>
            </a:r>
            <a:r>
              <a:rPr lang="en-US" dirty="0"/>
              <a:t> </a:t>
            </a:r>
            <a:r>
              <a:rPr lang="en-US" dirty="0" err="1"/>
              <a:t>onderhoud</a:t>
            </a:r>
            <a:br>
              <a:rPr lang="en-US" dirty="0"/>
            </a:br>
            <a:r>
              <a:rPr lang="en-US" dirty="0" err="1"/>
              <a:t>Onderhoud</a:t>
            </a:r>
            <a:r>
              <a:rPr lang="en-US" dirty="0"/>
              <a:t> </a:t>
            </a:r>
            <a:r>
              <a:rPr lang="en-US" dirty="0" err="1"/>
              <a:t>grond</a:t>
            </a:r>
            <a:endParaRPr lang="nl-NL" dirty="0"/>
          </a:p>
        </p:txBody>
      </p:sp>
      <p:sp>
        <p:nvSpPr>
          <p:cNvPr id="8" name="Ondertitel 7">
            <a:extLst>
              <a:ext uri="{FF2B5EF4-FFF2-40B4-BE49-F238E27FC236}">
                <a16:creationId xmlns:a16="http://schemas.microsoft.com/office/drawing/2014/main" id="{3BD8FD00-398B-465F-ADF8-6412C6E39295}"/>
              </a:ext>
            </a:extLst>
          </p:cNvPr>
          <p:cNvSpPr>
            <a:spLocks noGrp="1"/>
          </p:cNvSpPr>
          <p:nvPr>
            <p:ph type="subTitle" idx="1"/>
          </p:nvPr>
        </p:nvSpPr>
        <p:spPr/>
        <p:txBody>
          <a:bodyPr/>
          <a:lstStyle/>
          <a:p>
            <a:r>
              <a:rPr lang="nl-NL" dirty="0"/>
              <a:t>Periode Onderhoud en registratie</a:t>
            </a:r>
          </a:p>
        </p:txBody>
      </p:sp>
      <p:sp>
        <p:nvSpPr>
          <p:cNvPr id="6" name="Tijdelijke aanduiding voor dianummer 5">
            <a:extLst>
              <a:ext uri="{FF2B5EF4-FFF2-40B4-BE49-F238E27FC236}">
                <a16:creationId xmlns:a16="http://schemas.microsoft.com/office/drawing/2014/main" id="{49F7497D-32B2-48C4-A8A1-BFF34F647B25}"/>
              </a:ext>
            </a:extLst>
          </p:cNvPr>
          <p:cNvSpPr>
            <a:spLocks noGrp="1"/>
          </p:cNvSpPr>
          <p:nvPr>
            <p:ph type="sldNum" sz="quarter" idx="4294967295"/>
          </p:nvPr>
        </p:nvSpPr>
        <p:spPr>
          <a:xfrm>
            <a:off x="10293350" y="6356350"/>
            <a:ext cx="189865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327C96-A42F-E04E-8E8F-52094B3FA1B5}"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nl-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9904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379EEA-3D90-47E8-A08F-1C5E7580B43C}"/>
              </a:ext>
            </a:extLst>
          </p:cNvPr>
          <p:cNvSpPr>
            <a:spLocks noGrp="1"/>
          </p:cNvSpPr>
          <p:nvPr>
            <p:ph type="ctrTitle"/>
          </p:nvPr>
        </p:nvSpPr>
        <p:spPr/>
        <p:txBody>
          <a:bodyPr/>
          <a:lstStyle/>
          <a:p>
            <a:r>
              <a:rPr lang="nl-NL" sz="2800" dirty="0"/>
              <a:t>2.2 Onderhoud drainage</a:t>
            </a:r>
          </a:p>
        </p:txBody>
      </p:sp>
      <p:sp>
        <p:nvSpPr>
          <p:cNvPr id="4" name="Tekstvak 3">
            <a:extLst>
              <a:ext uri="{FF2B5EF4-FFF2-40B4-BE49-F238E27FC236}">
                <a16:creationId xmlns:a16="http://schemas.microsoft.com/office/drawing/2014/main" id="{0D89E8AE-97C0-2DF8-5C0B-F0327D86E8DC}"/>
              </a:ext>
            </a:extLst>
          </p:cNvPr>
          <p:cNvSpPr txBox="1"/>
          <p:nvPr/>
        </p:nvSpPr>
        <p:spPr>
          <a:xfrm>
            <a:off x="-5546059" y="3429000"/>
            <a:ext cx="6094070" cy="1754326"/>
          </a:xfrm>
          <a:prstGeom prst="rect">
            <a:avLst/>
          </a:prstGeom>
          <a:noFill/>
        </p:spPr>
        <p:txBody>
          <a:bodyPr wrap="square">
            <a:spAutoFit/>
          </a:bodyPr>
          <a:lstStyle/>
          <a:p>
            <a:r>
              <a:rPr lang="nl-NL" dirty="0"/>
              <a:t>&lt;</a:t>
            </a:r>
            <a:r>
              <a:rPr lang="nl-NL" dirty="0" err="1"/>
              <a:t>iframe</a:t>
            </a:r>
            <a:r>
              <a:rPr lang="nl-NL" dirty="0"/>
              <a:t> </a:t>
            </a:r>
            <a:r>
              <a:rPr lang="nl-NL" dirty="0" err="1"/>
              <a:t>width</a:t>
            </a:r>
            <a:r>
              <a:rPr lang="nl-NL" dirty="0"/>
              <a:t>="560" </a:t>
            </a:r>
            <a:r>
              <a:rPr lang="nl-NL" dirty="0" err="1"/>
              <a:t>height</a:t>
            </a:r>
            <a:r>
              <a:rPr lang="nl-NL" dirty="0"/>
              <a:t>="315" </a:t>
            </a:r>
            <a:r>
              <a:rPr lang="nl-NL" dirty="0" err="1"/>
              <a:t>src</a:t>
            </a:r>
            <a:r>
              <a:rPr lang="nl-NL" dirty="0"/>
              <a:t>="https://www.youtube.com/embed/U96bV6Ji6p4" </a:t>
            </a:r>
            <a:r>
              <a:rPr lang="nl-NL" dirty="0" err="1"/>
              <a:t>title</a:t>
            </a:r>
            <a:r>
              <a:rPr lang="nl-NL" dirty="0"/>
              <a:t>="YouTube video </a:t>
            </a:r>
            <a:r>
              <a:rPr lang="nl-NL" dirty="0" err="1"/>
              <a:t>player</a:t>
            </a:r>
            <a:r>
              <a:rPr lang="nl-NL" dirty="0"/>
              <a:t>" frameborder="0" </a:t>
            </a:r>
            <a:r>
              <a:rPr lang="nl-NL" dirty="0" err="1"/>
              <a:t>allow</a:t>
            </a:r>
            <a:r>
              <a:rPr lang="nl-NL" dirty="0"/>
              <a:t>="</a:t>
            </a:r>
            <a:r>
              <a:rPr lang="nl-NL" dirty="0" err="1"/>
              <a:t>accelerometer</a:t>
            </a:r>
            <a:r>
              <a:rPr lang="nl-NL" dirty="0"/>
              <a:t>; </a:t>
            </a:r>
            <a:r>
              <a:rPr lang="nl-NL" dirty="0" err="1"/>
              <a:t>autoplay</a:t>
            </a:r>
            <a:r>
              <a:rPr lang="nl-NL" dirty="0"/>
              <a:t>; clipboard-</a:t>
            </a:r>
            <a:r>
              <a:rPr lang="nl-NL" dirty="0" err="1"/>
              <a:t>write</a:t>
            </a:r>
            <a:r>
              <a:rPr lang="nl-NL" dirty="0"/>
              <a:t>; </a:t>
            </a:r>
            <a:r>
              <a:rPr lang="nl-NL" dirty="0" err="1"/>
              <a:t>encrypted</a:t>
            </a:r>
            <a:r>
              <a:rPr lang="nl-NL" dirty="0"/>
              <a:t>-media; </a:t>
            </a:r>
            <a:r>
              <a:rPr lang="nl-NL" dirty="0" err="1"/>
              <a:t>gyroscope</a:t>
            </a:r>
            <a:r>
              <a:rPr lang="nl-NL" dirty="0"/>
              <a:t>; picture-in-picture" </a:t>
            </a:r>
            <a:r>
              <a:rPr lang="nl-NL" dirty="0" err="1"/>
              <a:t>allowfullscreen</a:t>
            </a:r>
            <a:r>
              <a:rPr lang="nl-NL" dirty="0"/>
              <a:t>&gt;&lt;/</a:t>
            </a:r>
            <a:r>
              <a:rPr lang="nl-NL" dirty="0" err="1"/>
              <a:t>iframe</a:t>
            </a:r>
            <a:r>
              <a:rPr lang="nl-NL" dirty="0"/>
              <a:t>&gt;</a:t>
            </a:r>
          </a:p>
        </p:txBody>
      </p:sp>
      <p:pic>
        <p:nvPicPr>
          <p:cNvPr id="6" name="Onlinemedia 5" title="Boomkwekerij W.J. Van Ooi - Aanleg Drainage">
            <a:hlinkClick r:id="" action="ppaction://media"/>
            <a:extLst>
              <a:ext uri="{FF2B5EF4-FFF2-40B4-BE49-F238E27FC236}">
                <a16:creationId xmlns:a16="http://schemas.microsoft.com/office/drawing/2014/main" id="{0591B2C6-6EC7-F876-521B-302C6061B0BD}"/>
              </a:ext>
            </a:extLst>
          </p:cNvPr>
          <p:cNvPicPr>
            <a:picLocks noRot="1" noChangeAspect="1"/>
          </p:cNvPicPr>
          <p:nvPr>
            <a:videoFile r:link="rId1"/>
          </p:nvPr>
        </p:nvPicPr>
        <p:blipFill>
          <a:blip r:embed="rId4"/>
          <a:stretch>
            <a:fillRect/>
          </a:stretch>
        </p:blipFill>
        <p:spPr>
          <a:xfrm>
            <a:off x="2765588" y="1932761"/>
            <a:ext cx="7319701" cy="4135631"/>
          </a:xfrm>
          <a:prstGeom prst="rect">
            <a:avLst/>
          </a:prstGeom>
        </p:spPr>
      </p:pic>
      <p:sp>
        <p:nvSpPr>
          <p:cNvPr id="9" name="Tekstvak 8">
            <a:extLst>
              <a:ext uri="{FF2B5EF4-FFF2-40B4-BE49-F238E27FC236}">
                <a16:creationId xmlns:a16="http://schemas.microsoft.com/office/drawing/2014/main" id="{782E14B5-9F96-A33C-44A4-425A38AB5111}"/>
              </a:ext>
            </a:extLst>
          </p:cNvPr>
          <p:cNvSpPr txBox="1"/>
          <p:nvPr/>
        </p:nvSpPr>
        <p:spPr>
          <a:xfrm>
            <a:off x="803276" y="6291321"/>
            <a:ext cx="8895144" cy="369332"/>
          </a:xfrm>
          <a:prstGeom prst="rect">
            <a:avLst/>
          </a:prstGeom>
          <a:noFill/>
        </p:spPr>
        <p:txBody>
          <a:bodyPr wrap="square">
            <a:spAutoFit/>
          </a:bodyPr>
          <a:lstStyle/>
          <a:p>
            <a:pPr algn="l"/>
            <a:r>
              <a:rPr lang="nl-NL" b="1" i="0" dirty="0">
                <a:solidFill>
                  <a:srgbClr val="030303"/>
                </a:solidFill>
                <a:effectLst/>
                <a:latin typeface="YouTube Sans"/>
              </a:rPr>
              <a:t>Aanleg Drainage</a:t>
            </a:r>
          </a:p>
        </p:txBody>
      </p:sp>
    </p:spTree>
    <p:extLst>
      <p:ext uri="{BB962C8B-B14F-4D97-AF65-F5344CB8AC3E}">
        <p14:creationId xmlns:p14="http://schemas.microsoft.com/office/powerpoint/2010/main" val="1283461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5693A242-BD60-4A6E-AF6A-F4CA09D594F1}"/>
              </a:ext>
            </a:extLst>
          </p:cNvPr>
          <p:cNvSpPr>
            <a:spLocks noGrp="1"/>
          </p:cNvSpPr>
          <p:nvPr>
            <p:ph type="subTitle" idx="1"/>
          </p:nvPr>
        </p:nvSpPr>
        <p:spPr>
          <a:xfrm>
            <a:off x="713581" y="2592729"/>
            <a:ext cx="10764837" cy="3321934"/>
          </a:xfrm>
        </p:spPr>
        <p:txBody>
          <a:bodyPr/>
          <a:lstStyle/>
          <a:p>
            <a:pPr marL="0" indent="0">
              <a:buNone/>
            </a:pPr>
            <a:r>
              <a:rPr lang="nl-NL" sz="3200" dirty="0"/>
              <a:t>De controle van het drainagesysteem bestaat uit twee onderdelen:</a:t>
            </a:r>
          </a:p>
          <a:p>
            <a:pPr marL="0" indent="0">
              <a:buNone/>
            </a:pPr>
            <a:endParaRPr lang="nl-NL" sz="3200" dirty="0"/>
          </a:p>
          <a:p>
            <a:pPr marL="342900" indent="-342900">
              <a:buFont typeface="Arial" panose="020B0604020202020204" pitchFamily="34" charset="0"/>
              <a:buChar char="•"/>
            </a:pPr>
            <a:r>
              <a:rPr lang="nl-NL" dirty="0"/>
              <a:t>Controle van de eindbuizen;</a:t>
            </a:r>
          </a:p>
          <a:p>
            <a:pPr marL="342900" indent="-342900">
              <a:buFont typeface="Arial" panose="020B0604020202020204" pitchFamily="34" charset="0"/>
              <a:buChar char="•"/>
            </a:pPr>
            <a:r>
              <a:rPr lang="nl-NL" dirty="0"/>
              <a:t>Controle van de drainafvoer.</a:t>
            </a:r>
          </a:p>
        </p:txBody>
      </p:sp>
      <p:sp>
        <p:nvSpPr>
          <p:cNvPr id="2" name="Titel 1">
            <a:extLst>
              <a:ext uri="{FF2B5EF4-FFF2-40B4-BE49-F238E27FC236}">
                <a16:creationId xmlns:a16="http://schemas.microsoft.com/office/drawing/2014/main" id="{6E77ECD4-F85E-4DB6-A944-CEF8749EF37D}"/>
              </a:ext>
            </a:extLst>
          </p:cNvPr>
          <p:cNvSpPr>
            <a:spLocks noGrp="1"/>
          </p:cNvSpPr>
          <p:nvPr>
            <p:ph type="ctrTitle"/>
          </p:nvPr>
        </p:nvSpPr>
        <p:spPr/>
        <p:txBody>
          <a:bodyPr/>
          <a:lstStyle/>
          <a:p>
            <a:r>
              <a:rPr lang="nl-NL" sz="2800"/>
              <a:t>2.3 Machines om drainage te reinigen</a:t>
            </a:r>
            <a:endParaRPr lang="nl-NL" sz="2800" dirty="0"/>
          </a:p>
        </p:txBody>
      </p:sp>
      <p:pic>
        <p:nvPicPr>
          <p:cNvPr id="5" name="Afbeelding 4">
            <a:extLst>
              <a:ext uri="{FF2B5EF4-FFF2-40B4-BE49-F238E27FC236}">
                <a16:creationId xmlns:a16="http://schemas.microsoft.com/office/drawing/2014/main" id="{5BAC9B65-1696-8B74-E1A6-DFAADAE8D52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22415" y="3391382"/>
            <a:ext cx="4438034" cy="3321934"/>
          </a:xfrm>
          <a:prstGeom prst="rect">
            <a:avLst/>
          </a:prstGeom>
        </p:spPr>
      </p:pic>
    </p:spTree>
    <p:extLst>
      <p:ext uri="{BB962C8B-B14F-4D97-AF65-F5344CB8AC3E}">
        <p14:creationId xmlns:p14="http://schemas.microsoft.com/office/powerpoint/2010/main" val="1475031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B63A634D-EBFA-4E90-BC98-04ADEAA7E040}"/>
              </a:ext>
            </a:extLst>
          </p:cNvPr>
          <p:cNvSpPr>
            <a:spLocks noGrp="1"/>
          </p:cNvSpPr>
          <p:nvPr>
            <p:ph type="subTitle" idx="1"/>
          </p:nvPr>
        </p:nvSpPr>
        <p:spPr>
          <a:xfrm>
            <a:off x="803276" y="1834587"/>
            <a:ext cx="10764837" cy="3321934"/>
          </a:xfrm>
        </p:spPr>
        <p:txBody>
          <a:bodyPr>
            <a:normAutofit/>
          </a:bodyPr>
          <a:lstStyle/>
          <a:p>
            <a:pPr marL="0" indent="0">
              <a:buNone/>
            </a:pPr>
            <a:r>
              <a:rPr lang="nl-NL" sz="3200" dirty="0"/>
              <a:t>Het onderhoud van het drainagesysteem bestaat uit:</a:t>
            </a:r>
          </a:p>
          <a:p>
            <a:pPr marL="0" indent="0">
              <a:buNone/>
            </a:pPr>
            <a:endParaRPr lang="nl-NL" dirty="0"/>
          </a:p>
          <a:p>
            <a:pPr marL="0" indent="0">
              <a:buNone/>
            </a:pPr>
            <a:r>
              <a:rPr lang="nl-NL" dirty="0"/>
              <a:t>• Het doorsteken van de eindbuizen, twee keer per jaar;</a:t>
            </a:r>
          </a:p>
          <a:p>
            <a:pPr marL="0" indent="0">
              <a:buNone/>
            </a:pPr>
            <a:r>
              <a:rPr lang="nl-NL" dirty="0"/>
              <a:t>• Het doorspuiten van de drains, de eerste keer één jaar na aanleg van het drainagesysteem. </a:t>
            </a:r>
          </a:p>
          <a:p>
            <a:pPr marL="0" indent="0">
              <a:buNone/>
            </a:pPr>
            <a:endParaRPr lang="nl-NL" dirty="0"/>
          </a:p>
        </p:txBody>
      </p:sp>
      <p:sp>
        <p:nvSpPr>
          <p:cNvPr id="2" name="Titel 1">
            <a:extLst>
              <a:ext uri="{FF2B5EF4-FFF2-40B4-BE49-F238E27FC236}">
                <a16:creationId xmlns:a16="http://schemas.microsoft.com/office/drawing/2014/main" id="{22181C10-8A36-4FB3-B070-2371A758F590}"/>
              </a:ext>
            </a:extLst>
          </p:cNvPr>
          <p:cNvSpPr>
            <a:spLocks noGrp="1"/>
          </p:cNvSpPr>
          <p:nvPr>
            <p:ph type="ctrTitle"/>
          </p:nvPr>
        </p:nvSpPr>
        <p:spPr/>
        <p:txBody>
          <a:bodyPr/>
          <a:lstStyle/>
          <a:p>
            <a:r>
              <a:rPr lang="nl-NL" sz="2800" dirty="0"/>
              <a:t>2.3 Machines om drainage te reinigen</a:t>
            </a:r>
          </a:p>
        </p:txBody>
      </p:sp>
      <p:pic>
        <p:nvPicPr>
          <p:cNvPr id="5" name="Afbeelding 4">
            <a:extLst>
              <a:ext uri="{FF2B5EF4-FFF2-40B4-BE49-F238E27FC236}">
                <a16:creationId xmlns:a16="http://schemas.microsoft.com/office/drawing/2014/main" id="{53E8AF56-1F9D-5BC6-C47C-3D2B24D57B5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85545" y="4201235"/>
            <a:ext cx="9180786" cy="2487608"/>
          </a:xfrm>
          <a:prstGeom prst="rect">
            <a:avLst/>
          </a:prstGeom>
        </p:spPr>
      </p:pic>
    </p:spTree>
    <p:extLst>
      <p:ext uri="{BB962C8B-B14F-4D97-AF65-F5344CB8AC3E}">
        <p14:creationId xmlns:p14="http://schemas.microsoft.com/office/powerpoint/2010/main" val="1759248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F1E1A5-4C4A-407B-B8D6-B3FB1C7C2E8E}"/>
              </a:ext>
            </a:extLst>
          </p:cNvPr>
          <p:cNvSpPr>
            <a:spLocks noGrp="1"/>
          </p:cNvSpPr>
          <p:nvPr>
            <p:ph type="ctrTitle"/>
          </p:nvPr>
        </p:nvSpPr>
        <p:spPr/>
        <p:txBody>
          <a:bodyPr/>
          <a:lstStyle/>
          <a:p>
            <a:r>
              <a:rPr lang="nl-NL" sz="2800" dirty="0"/>
              <a:t>2.3 Drainreiniger</a:t>
            </a:r>
          </a:p>
        </p:txBody>
      </p:sp>
      <p:pic>
        <p:nvPicPr>
          <p:cNvPr id="5" name="Tijdelijke aanduiding voor inhoud 4">
            <a:extLst>
              <a:ext uri="{FF2B5EF4-FFF2-40B4-BE49-F238E27FC236}">
                <a16:creationId xmlns:a16="http://schemas.microsoft.com/office/drawing/2014/main" id="{D91BB5B2-26C0-402D-8FF8-C29A5868106A}"/>
              </a:ext>
            </a:extLst>
          </p:cNvPr>
          <p:cNvPicPr>
            <a:picLocks noGrp="1" noChangeAspect="1"/>
          </p:cNvPicPr>
          <p:nvPr>
            <p:ph idx="4294967295"/>
          </p:nvPr>
        </p:nvPicPr>
        <p:blipFill>
          <a:blip r:embed="rId3"/>
          <a:stretch>
            <a:fillRect/>
          </a:stretch>
        </p:blipFill>
        <p:spPr>
          <a:xfrm>
            <a:off x="1125125" y="2323466"/>
            <a:ext cx="9234983" cy="3003630"/>
          </a:xfrm>
        </p:spPr>
      </p:pic>
    </p:spTree>
    <p:extLst>
      <p:ext uri="{BB962C8B-B14F-4D97-AF65-F5344CB8AC3E}">
        <p14:creationId xmlns:p14="http://schemas.microsoft.com/office/powerpoint/2010/main" val="1748740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CD9C4F-F22B-4C66-B2CD-1117FC600F71}"/>
              </a:ext>
            </a:extLst>
          </p:cNvPr>
          <p:cNvSpPr>
            <a:spLocks noGrp="1"/>
          </p:cNvSpPr>
          <p:nvPr>
            <p:ph type="ctrTitle"/>
          </p:nvPr>
        </p:nvSpPr>
        <p:spPr/>
        <p:txBody>
          <a:bodyPr/>
          <a:lstStyle/>
          <a:p>
            <a:r>
              <a:rPr lang="nl-NL" sz="2800" dirty="0"/>
              <a:t>2.3 Drainreiniger</a:t>
            </a:r>
          </a:p>
        </p:txBody>
      </p:sp>
      <p:pic>
        <p:nvPicPr>
          <p:cNvPr id="5" name="Afbeelding 4">
            <a:extLst>
              <a:ext uri="{FF2B5EF4-FFF2-40B4-BE49-F238E27FC236}">
                <a16:creationId xmlns:a16="http://schemas.microsoft.com/office/drawing/2014/main" id="{2DB7AF10-B7DD-4B00-9A35-87BFFD61FAF2}"/>
              </a:ext>
            </a:extLst>
          </p:cNvPr>
          <p:cNvPicPr>
            <a:picLocks noChangeAspect="1"/>
          </p:cNvPicPr>
          <p:nvPr/>
        </p:nvPicPr>
        <p:blipFill>
          <a:blip r:embed="rId3"/>
          <a:stretch>
            <a:fillRect/>
          </a:stretch>
        </p:blipFill>
        <p:spPr>
          <a:xfrm>
            <a:off x="1475643" y="2306369"/>
            <a:ext cx="8420847" cy="3917806"/>
          </a:xfrm>
          <a:prstGeom prst="rect">
            <a:avLst/>
          </a:prstGeom>
        </p:spPr>
      </p:pic>
    </p:spTree>
    <p:extLst>
      <p:ext uri="{BB962C8B-B14F-4D97-AF65-F5344CB8AC3E}">
        <p14:creationId xmlns:p14="http://schemas.microsoft.com/office/powerpoint/2010/main" val="3659139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CD9C4F-F22B-4C66-B2CD-1117FC600F71}"/>
              </a:ext>
            </a:extLst>
          </p:cNvPr>
          <p:cNvSpPr>
            <a:spLocks noGrp="1"/>
          </p:cNvSpPr>
          <p:nvPr>
            <p:ph type="ctrTitle"/>
          </p:nvPr>
        </p:nvSpPr>
        <p:spPr/>
        <p:txBody>
          <a:bodyPr/>
          <a:lstStyle/>
          <a:p>
            <a:r>
              <a:rPr lang="nl-NL" sz="2800" dirty="0"/>
              <a:t>2.3 Drainreiniger</a:t>
            </a:r>
          </a:p>
        </p:txBody>
      </p:sp>
      <p:pic>
        <p:nvPicPr>
          <p:cNvPr id="4" name="Onlinemedia 3" title="Drain onderhoud">
            <a:hlinkClick r:id="" action="ppaction://media"/>
            <a:extLst>
              <a:ext uri="{FF2B5EF4-FFF2-40B4-BE49-F238E27FC236}">
                <a16:creationId xmlns:a16="http://schemas.microsoft.com/office/drawing/2014/main" id="{9CE84021-F0E1-4540-ACE3-A33F54B11A37}"/>
              </a:ext>
            </a:extLst>
          </p:cNvPr>
          <p:cNvPicPr>
            <a:picLocks noGrp="1" noRot="1" noChangeAspect="1"/>
          </p:cNvPicPr>
          <p:nvPr>
            <p:ph idx="4294967295"/>
            <a:videoFile r:link="rId1"/>
          </p:nvPr>
        </p:nvPicPr>
        <p:blipFill>
          <a:blip r:embed="rId4"/>
          <a:stretch>
            <a:fillRect/>
          </a:stretch>
        </p:blipFill>
        <p:spPr>
          <a:xfrm>
            <a:off x="1909823" y="1740811"/>
            <a:ext cx="7595084" cy="4272237"/>
          </a:xfrm>
          <a:prstGeom prst="rect">
            <a:avLst/>
          </a:prstGeom>
        </p:spPr>
      </p:pic>
    </p:spTree>
    <p:extLst>
      <p:ext uri="{BB962C8B-B14F-4D97-AF65-F5344CB8AC3E}">
        <p14:creationId xmlns:p14="http://schemas.microsoft.com/office/powerpoint/2010/main" val="1036881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58DE820A-6D8B-4BD7-9E4D-450313F82D21}"/>
              </a:ext>
            </a:extLst>
          </p:cNvPr>
          <p:cNvSpPr>
            <a:spLocks noGrp="1"/>
          </p:cNvSpPr>
          <p:nvPr>
            <p:ph type="subTitle" idx="1"/>
          </p:nvPr>
        </p:nvSpPr>
        <p:spPr/>
        <p:txBody>
          <a:bodyPr>
            <a:normAutofit lnSpcReduction="10000"/>
          </a:bodyPr>
          <a:lstStyle/>
          <a:p>
            <a:pPr marL="0" indent="0">
              <a:buNone/>
            </a:pPr>
            <a:r>
              <a:rPr lang="nl-NL" dirty="0"/>
              <a:t>Voor het optimaal functioneren van sloten en greppels als aanvoer- en afvoersysteem van water is onderhoud noodzakelijk. </a:t>
            </a:r>
          </a:p>
          <a:p>
            <a:pPr marL="0" indent="0">
              <a:buNone/>
            </a:pPr>
            <a:endParaRPr lang="nl-NL" dirty="0"/>
          </a:p>
          <a:p>
            <a:pPr marL="0" indent="0">
              <a:buNone/>
            </a:pPr>
            <a:r>
              <a:rPr lang="nl-NL" dirty="0"/>
              <a:t>Dit onderhoud kun je globaal verdelen in: </a:t>
            </a:r>
          </a:p>
          <a:p>
            <a:pPr marL="0" indent="0">
              <a:buNone/>
            </a:pPr>
            <a:endParaRPr lang="nl-NL" dirty="0"/>
          </a:p>
          <a:p>
            <a:pPr marL="342900" indent="-342900">
              <a:buFont typeface="Arial" panose="020B0604020202020204" pitchFamily="34" charset="0"/>
              <a:buChar char="•"/>
            </a:pPr>
            <a:r>
              <a:rPr lang="nl-NL" dirty="0"/>
              <a:t>Het verwijderen van de begroeiing</a:t>
            </a:r>
          </a:p>
          <a:p>
            <a:pPr marL="342900" indent="-342900">
              <a:buFont typeface="Arial" panose="020B0604020202020204" pitchFamily="34" charset="0"/>
              <a:buChar char="•"/>
            </a:pPr>
            <a:r>
              <a:rPr lang="nl-NL" dirty="0"/>
              <a:t>Het verwijderen van de bagger</a:t>
            </a:r>
          </a:p>
          <a:p>
            <a:pPr marL="342900" indent="-342900">
              <a:buFont typeface="Arial" panose="020B0604020202020204" pitchFamily="34" charset="0"/>
              <a:buChar char="•"/>
            </a:pPr>
            <a:r>
              <a:rPr lang="nl-NL" dirty="0"/>
              <a:t>Het opnieuw op profiel brengen.</a:t>
            </a:r>
          </a:p>
        </p:txBody>
      </p:sp>
      <p:sp>
        <p:nvSpPr>
          <p:cNvPr id="2" name="Titel 1">
            <a:extLst>
              <a:ext uri="{FF2B5EF4-FFF2-40B4-BE49-F238E27FC236}">
                <a16:creationId xmlns:a16="http://schemas.microsoft.com/office/drawing/2014/main" id="{59F21A02-2197-42FC-95B9-042F178F45E4}"/>
              </a:ext>
            </a:extLst>
          </p:cNvPr>
          <p:cNvSpPr>
            <a:spLocks noGrp="1"/>
          </p:cNvSpPr>
          <p:nvPr>
            <p:ph type="ctrTitle"/>
          </p:nvPr>
        </p:nvSpPr>
        <p:spPr/>
        <p:txBody>
          <a:bodyPr/>
          <a:lstStyle/>
          <a:p>
            <a:r>
              <a:rPr lang="nl-NL" sz="2800" dirty="0"/>
              <a:t>2.4 Onderhoud sloten en greppels</a:t>
            </a:r>
          </a:p>
        </p:txBody>
      </p:sp>
    </p:spTree>
    <p:extLst>
      <p:ext uri="{BB962C8B-B14F-4D97-AF65-F5344CB8AC3E}">
        <p14:creationId xmlns:p14="http://schemas.microsoft.com/office/powerpoint/2010/main" val="3554207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1000"/>
                                        <p:tgtEl>
                                          <p:spTgt spid="3">
                                            <p:txEl>
                                              <p:pRg st="5" end="5"/>
                                            </p:txEl>
                                          </p:spTgt>
                                        </p:tgtEl>
                                      </p:cBhvr>
                                    </p:animEffect>
                                    <p:anim calcmode="lin" valueType="num">
                                      <p:cBhvr>
                                        <p:cTn id="2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1000"/>
                                        <p:tgtEl>
                                          <p:spTgt spid="3">
                                            <p:txEl>
                                              <p:pRg st="6" end="6"/>
                                            </p:txEl>
                                          </p:spTgt>
                                        </p:tgtEl>
                                      </p:cBhvr>
                                    </p:animEffect>
                                    <p:anim calcmode="lin" valueType="num">
                                      <p:cBhvr>
                                        <p:cTn id="2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5FFCCD35-CCB2-4C41-90E5-919A458497DF}"/>
              </a:ext>
            </a:extLst>
          </p:cNvPr>
          <p:cNvSpPr>
            <a:spLocks noGrp="1"/>
          </p:cNvSpPr>
          <p:nvPr>
            <p:ph type="subTitle" idx="1"/>
          </p:nvPr>
        </p:nvSpPr>
        <p:spPr/>
        <p:txBody>
          <a:bodyPr/>
          <a:lstStyle/>
          <a:p>
            <a:endParaRPr lang="nl-NL"/>
          </a:p>
        </p:txBody>
      </p:sp>
      <p:sp>
        <p:nvSpPr>
          <p:cNvPr id="2" name="Titel 1">
            <a:extLst>
              <a:ext uri="{FF2B5EF4-FFF2-40B4-BE49-F238E27FC236}">
                <a16:creationId xmlns:a16="http://schemas.microsoft.com/office/drawing/2014/main" id="{0C96A3D6-DC6B-461C-B727-55F18B8A1C08}"/>
              </a:ext>
            </a:extLst>
          </p:cNvPr>
          <p:cNvSpPr>
            <a:spLocks noGrp="1"/>
          </p:cNvSpPr>
          <p:nvPr>
            <p:ph type="ctrTitle"/>
          </p:nvPr>
        </p:nvSpPr>
        <p:spPr/>
        <p:txBody>
          <a:bodyPr/>
          <a:lstStyle/>
          <a:p>
            <a:r>
              <a:rPr lang="nl-NL" sz="2800" dirty="0"/>
              <a:t>2.4 Onderhoud sloten en greppels</a:t>
            </a:r>
          </a:p>
        </p:txBody>
      </p:sp>
      <p:pic>
        <p:nvPicPr>
          <p:cNvPr id="5" name="Tijdelijke aanduiding voor inhoud 4">
            <a:extLst>
              <a:ext uri="{FF2B5EF4-FFF2-40B4-BE49-F238E27FC236}">
                <a16:creationId xmlns:a16="http://schemas.microsoft.com/office/drawing/2014/main" id="{A171F0C7-A717-461D-9013-E3FB7C034140}"/>
              </a:ext>
            </a:extLst>
          </p:cNvPr>
          <p:cNvPicPr>
            <a:picLocks noGrp="1" noChangeAspect="1"/>
          </p:cNvPicPr>
          <p:nvPr>
            <p:ph idx="4294967295"/>
          </p:nvPr>
        </p:nvPicPr>
        <p:blipFill>
          <a:blip r:embed="rId2"/>
          <a:stretch>
            <a:fillRect/>
          </a:stretch>
        </p:blipFill>
        <p:spPr>
          <a:xfrm>
            <a:off x="803276" y="2064341"/>
            <a:ext cx="9504363" cy="3848100"/>
          </a:xfrm>
        </p:spPr>
      </p:pic>
    </p:spTree>
    <p:extLst>
      <p:ext uri="{BB962C8B-B14F-4D97-AF65-F5344CB8AC3E}">
        <p14:creationId xmlns:p14="http://schemas.microsoft.com/office/powerpoint/2010/main" val="32227427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B684C775-F613-4D30-A00A-362FFC728C88}"/>
              </a:ext>
            </a:extLst>
          </p:cNvPr>
          <p:cNvSpPr>
            <a:spLocks noGrp="1"/>
          </p:cNvSpPr>
          <p:nvPr>
            <p:ph type="subTitle" idx="1"/>
          </p:nvPr>
        </p:nvSpPr>
        <p:spPr>
          <a:xfrm>
            <a:off x="803276" y="2207623"/>
            <a:ext cx="10764837" cy="3892235"/>
          </a:xfrm>
        </p:spPr>
        <p:txBody>
          <a:bodyPr/>
          <a:lstStyle/>
          <a:p>
            <a:pPr marL="0" indent="0">
              <a:buNone/>
            </a:pPr>
            <a:r>
              <a:rPr lang="nl-NL" dirty="0"/>
              <a:t>Voor al dit soort werkzaamheden worden maaikorven, taludmaaiers, slootkantsnijders en baggermachines gebruikt. </a:t>
            </a:r>
          </a:p>
        </p:txBody>
      </p:sp>
      <p:sp>
        <p:nvSpPr>
          <p:cNvPr id="2" name="Titel 1">
            <a:extLst>
              <a:ext uri="{FF2B5EF4-FFF2-40B4-BE49-F238E27FC236}">
                <a16:creationId xmlns:a16="http://schemas.microsoft.com/office/drawing/2014/main" id="{A4AA0107-1B81-415E-B1A1-2BB97CE2D503}"/>
              </a:ext>
            </a:extLst>
          </p:cNvPr>
          <p:cNvSpPr>
            <a:spLocks noGrp="1"/>
          </p:cNvSpPr>
          <p:nvPr>
            <p:ph type="ctrTitle"/>
          </p:nvPr>
        </p:nvSpPr>
        <p:spPr/>
        <p:txBody>
          <a:bodyPr/>
          <a:lstStyle/>
          <a:p>
            <a:r>
              <a:rPr lang="nl-NL" sz="2800" dirty="0"/>
              <a:t>2.4 Onderhoud sloten en greppels</a:t>
            </a:r>
          </a:p>
        </p:txBody>
      </p:sp>
      <p:pic>
        <p:nvPicPr>
          <p:cNvPr id="5" name="Afbeelding 4">
            <a:extLst>
              <a:ext uri="{FF2B5EF4-FFF2-40B4-BE49-F238E27FC236}">
                <a16:creationId xmlns:a16="http://schemas.microsoft.com/office/drawing/2014/main" id="{66FBD7CA-E8D2-44C8-BE4A-AEB800A63504}"/>
              </a:ext>
            </a:extLst>
          </p:cNvPr>
          <p:cNvPicPr>
            <a:picLocks noChangeAspect="1"/>
          </p:cNvPicPr>
          <p:nvPr/>
        </p:nvPicPr>
        <p:blipFill>
          <a:blip r:embed="rId3"/>
          <a:stretch>
            <a:fillRect/>
          </a:stretch>
        </p:blipFill>
        <p:spPr>
          <a:xfrm>
            <a:off x="1443646" y="3069613"/>
            <a:ext cx="8653941" cy="3371011"/>
          </a:xfrm>
          <a:prstGeom prst="rect">
            <a:avLst/>
          </a:prstGeom>
        </p:spPr>
      </p:pic>
    </p:spTree>
    <p:extLst>
      <p:ext uri="{BB962C8B-B14F-4D97-AF65-F5344CB8AC3E}">
        <p14:creationId xmlns:p14="http://schemas.microsoft.com/office/powerpoint/2010/main" val="32901214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BFD2F00-66A0-42D3-BA73-1B0DC0A31839}"/>
              </a:ext>
            </a:extLst>
          </p:cNvPr>
          <p:cNvSpPr>
            <a:spLocks noGrp="1"/>
          </p:cNvSpPr>
          <p:nvPr>
            <p:ph type="subTitle" idx="1"/>
          </p:nvPr>
        </p:nvSpPr>
        <p:spPr>
          <a:xfrm>
            <a:off x="803276" y="2116183"/>
            <a:ext cx="10764837" cy="3983675"/>
          </a:xfrm>
        </p:spPr>
        <p:txBody>
          <a:bodyPr/>
          <a:lstStyle/>
          <a:p>
            <a:pPr marL="0" indent="0">
              <a:buNone/>
            </a:pPr>
            <a:r>
              <a:rPr lang="nl-NL" dirty="0"/>
              <a:t>Greppels kun je wel zelf onderhouden. Greppels moet je elk jaar opnieuw schoonmaken. </a:t>
            </a:r>
          </a:p>
        </p:txBody>
      </p:sp>
      <p:sp>
        <p:nvSpPr>
          <p:cNvPr id="2" name="Titel 1">
            <a:extLst>
              <a:ext uri="{FF2B5EF4-FFF2-40B4-BE49-F238E27FC236}">
                <a16:creationId xmlns:a16="http://schemas.microsoft.com/office/drawing/2014/main" id="{A02FD80A-E99D-4BB7-8399-643E46685AE1}"/>
              </a:ext>
            </a:extLst>
          </p:cNvPr>
          <p:cNvSpPr>
            <a:spLocks noGrp="1"/>
          </p:cNvSpPr>
          <p:nvPr>
            <p:ph type="ctrTitle"/>
          </p:nvPr>
        </p:nvSpPr>
        <p:spPr/>
        <p:txBody>
          <a:bodyPr/>
          <a:lstStyle/>
          <a:p>
            <a:r>
              <a:rPr lang="nl-NL" sz="2800" dirty="0"/>
              <a:t>2.4 Onderhouden sloten en greppels</a:t>
            </a:r>
          </a:p>
        </p:txBody>
      </p:sp>
      <p:pic>
        <p:nvPicPr>
          <p:cNvPr id="5" name="Afbeelding 4">
            <a:extLst>
              <a:ext uri="{FF2B5EF4-FFF2-40B4-BE49-F238E27FC236}">
                <a16:creationId xmlns:a16="http://schemas.microsoft.com/office/drawing/2014/main" id="{3ED5845D-C85B-45BB-9129-5ED9F07CE45A}"/>
              </a:ext>
            </a:extLst>
          </p:cNvPr>
          <p:cNvPicPr>
            <a:picLocks noChangeAspect="1"/>
          </p:cNvPicPr>
          <p:nvPr/>
        </p:nvPicPr>
        <p:blipFill>
          <a:blip r:embed="rId3"/>
          <a:stretch>
            <a:fillRect/>
          </a:stretch>
        </p:blipFill>
        <p:spPr>
          <a:xfrm>
            <a:off x="1674015" y="3085414"/>
            <a:ext cx="7914122" cy="3306481"/>
          </a:xfrm>
          <a:prstGeom prst="rect">
            <a:avLst/>
          </a:prstGeom>
        </p:spPr>
      </p:pic>
    </p:spTree>
    <p:extLst>
      <p:ext uri="{BB962C8B-B14F-4D97-AF65-F5344CB8AC3E}">
        <p14:creationId xmlns:p14="http://schemas.microsoft.com/office/powerpoint/2010/main" val="3687768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Planning</a:t>
            </a:r>
          </a:p>
        </p:txBody>
      </p:sp>
      <p:sp>
        <p:nvSpPr>
          <p:cNvPr id="3" name="Content Placeholder 2"/>
          <p:cNvSpPr>
            <a:spLocks noGrp="1"/>
          </p:cNvSpPr>
          <p:nvPr>
            <p:ph idx="1"/>
          </p:nvPr>
        </p:nvSpPr>
        <p:spPr>
          <a:xfrm>
            <a:off x="2091000" y="2276872"/>
            <a:ext cx="8229600" cy="4320480"/>
          </a:xfrm>
        </p:spPr>
        <p:txBody>
          <a:bodyPr>
            <a:normAutofit/>
          </a:bodyPr>
          <a:lstStyle/>
          <a:p>
            <a:r>
              <a:rPr lang="nl-NL" sz="2000" dirty="0"/>
              <a:t>Terugblik en social media</a:t>
            </a:r>
          </a:p>
          <a:p>
            <a:pPr marL="109728" indent="0">
              <a:buNone/>
            </a:pPr>
            <a:endParaRPr lang="nl-NL" sz="2000" dirty="0"/>
          </a:p>
          <a:p>
            <a:r>
              <a:rPr lang="nl-NL" sz="2000" dirty="0"/>
              <a:t>Aftrap en terugblik opdracht vorige week</a:t>
            </a:r>
          </a:p>
          <a:p>
            <a:endParaRPr lang="nl-NL" sz="2000" dirty="0"/>
          </a:p>
          <a:p>
            <a:r>
              <a:rPr lang="nl-NL" sz="2000" dirty="0"/>
              <a:t>Zelfstandig werken aan de opdracht van lesbrief 2</a:t>
            </a:r>
          </a:p>
          <a:p>
            <a:endParaRPr lang="nl-NL" sz="2000" dirty="0"/>
          </a:p>
          <a:p>
            <a:r>
              <a:rPr lang="nl-NL" sz="2000" dirty="0"/>
              <a:t>Gezamenlijk de les evalueren</a:t>
            </a:r>
            <a:endParaRPr lang="nl-NL" dirty="0"/>
          </a:p>
        </p:txBody>
      </p:sp>
      <p:pic>
        <p:nvPicPr>
          <p:cNvPr id="1026" name="Picture 2" descr="Planning in ERP, hoe zit dat ook al weer?">
            <a:extLst>
              <a:ext uri="{FF2B5EF4-FFF2-40B4-BE49-F238E27FC236}">
                <a16:creationId xmlns:a16="http://schemas.microsoft.com/office/drawing/2014/main" id="{7878E45A-9A67-4D13-836E-7777A4D778E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456041" y="4221089"/>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BFD2F00-66A0-42D3-BA73-1B0DC0A31839}"/>
              </a:ext>
            </a:extLst>
          </p:cNvPr>
          <p:cNvSpPr>
            <a:spLocks noGrp="1"/>
          </p:cNvSpPr>
          <p:nvPr>
            <p:ph type="subTitle" idx="1"/>
          </p:nvPr>
        </p:nvSpPr>
        <p:spPr>
          <a:xfrm>
            <a:off x="803276" y="3429000"/>
            <a:ext cx="10764837" cy="2670858"/>
          </a:xfrm>
        </p:spPr>
        <p:txBody>
          <a:bodyPr/>
          <a:lstStyle/>
          <a:p>
            <a:pPr marL="0" indent="0">
              <a:buNone/>
            </a:pPr>
            <a:r>
              <a:rPr lang="nl-NL" dirty="0"/>
              <a:t>Greppelfrees</a:t>
            </a:r>
          </a:p>
        </p:txBody>
      </p:sp>
      <p:sp>
        <p:nvSpPr>
          <p:cNvPr id="2" name="Titel 1">
            <a:extLst>
              <a:ext uri="{FF2B5EF4-FFF2-40B4-BE49-F238E27FC236}">
                <a16:creationId xmlns:a16="http://schemas.microsoft.com/office/drawing/2014/main" id="{A02FD80A-E99D-4BB7-8399-643E46685AE1}"/>
              </a:ext>
            </a:extLst>
          </p:cNvPr>
          <p:cNvSpPr>
            <a:spLocks noGrp="1"/>
          </p:cNvSpPr>
          <p:nvPr>
            <p:ph type="ctrTitle"/>
          </p:nvPr>
        </p:nvSpPr>
        <p:spPr/>
        <p:txBody>
          <a:bodyPr/>
          <a:lstStyle/>
          <a:p>
            <a:r>
              <a:rPr lang="nl-NL" sz="2800" dirty="0"/>
              <a:t>2.4 Onderhouden sloten en greppels</a:t>
            </a:r>
          </a:p>
        </p:txBody>
      </p:sp>
      <p:pic>
        <p:nvPicPr>
          <p:cNvPr id="4" name="Onlinemedia 3" title="SCHOUTEN ridder TK650 greppelfrees">
            <a:hlinkClick r:id="" action="ppaction://media"/>
            <a:extLst>
              <a:ext uri="{FF2B5EF4-FFF2-40B4-BE49-F238E27FC236}">
                <a16:creationId xmlns:a16="http://schemas.microsoft.com/office/drawing/2014/main" id="{A1267653-73C3-43C7-A2A4-C3528F524911}"/>
              </a:ext>
            </a:extLst>
          </p:cNvPr>
          <p:cNvPicPr>
            <a:picLocks noRot="1" noChangeAspect="1"/>
          </p:cNvPicPr>
          <p:nvPr>
            <a:videoFile r:link="rId1"/>
          </p:nvPr>
        </p:nvPicPr>
        <p:blipFill>
          <a:blip r:embed="rId4"/>
          <a:stretch>
            <a:fillRect/>
          </a:stretch>
        </p:blipFill>
        <p:spPr>
          <a:xfrm>
            <a:off x="3300981" y="2129742"/>
            <a:ext cx="7206451" cy="4071645"/>
          </a:xfrm>
          <a:prstGeom prst="rect">
            <a:avLst/>
          </a:prstGeom>
        </p:spPr>
      </p:pic>
    </p:spTree>
    <p:extLst>
      <p:ext uri="{BB962C8B-B14F-4D97-AF65-F5344CB8AC3E}">
        <p14:creationId xmlns:p14="http://schemas.microsoft.com/office/powerpoint/2010/main" val="2422914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Les 2</a:t>
            </a:r>
          </a:p>
        </p:txBody>
      </p:sp>
      <p:sp>
        <p:nvSpPr>
          <p:cNvPr id="3" name="Content Placeholder 2"/>
          <p:cNvSpPr>
            <a:spLocks noGrp="1"/>
          </p:cNvSpPr>
          <p:nvPr>
            <p:ph idx="1"/>
          </p:nvPr>
        </p:nvSpPr>
        <p:spPr>
          <a:xfrm>
            <a:off x="1981200" y="2348881"/>
            <a:ext cx="8229600" cy="3658411"/>
          </a:xfrm>
        </p:spPr>
        <p:txBody>
          <a:bodyPr>
            <a:normAutofit/>
          </a:bodyPr>
          <a:lstStyle/>
          <a:p>
            <a:pPr marL="109728" indent="0">
              <a:buNone/>
            </a:pPr>
            <a:r>
              <a:rPr lang="nl-NL" b="1" dirty="0"/>
              <a:t>Plantenkennis</a:t>
            </a:r>
            <a:endParaRPr lang="nl-NL" dirty="0"/>
          </a:p>
        </p:txBody>
      </p:sp>
      <p:pic>
        <p:nvPicPr>
          <p:cNvPr id="4" name="Afbeelding 3"/>
          <p:cNvPicPr>
            <a:picLocks noChangeAspect="1"/>
          </p:cNvPicPr>
          <p:nvPr/>
        </p:nvPicPr>
        <p:blipFill>
          <a:blip r:embed="rId3"/>
          <a:stretch>
            <a:fillRect/>
          </a:stretch>
        </p:blipFill>
        <p:spPr>
          <a:xfrm>
            <a:off x="4511824" y="2378709"/>
            <a:ext cx="3624852" cy="3418373"/>
          </a:xfrm>
          <a:prstGeom prst="rect">
            <a:avLst/>
          </a:prstGeom>
        </p:spPr>
      </p:pic>
    </p:spTree>
    <p:extLst>
      <p:ext uri="{BB962C8B-B14F-4D97-AF65-F5344CB8AC3E}">
        <p14:creationId xmlns:p14="http://schemas.microsoft.com/office/powerpoint/2010/main" val="706285223"/>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EE54E1-BD89-4315-91AE-B5CB284F13B5}"/>
              </a:ext>
            </a:extLst>
          </p:cNvPr>
          <p:cNvSpPr>
            <a:spLocks noGrp="1"/>
          </p:cNvSpPr>
          <p:nvPr>
            <p:ph type="ctrTitle"/>
          </p:nvPr>
        </p:nvSpPr>
        <p:spPr>
          <a:xfrm>
            <a:off x="586707" y="2670858"/>
            <a:ext cx="7437900" cy="1516283"/>
          </a:xfrm>
        </p:spPr>
        <p:txBody>
          <a:bodyPr/>
          <a:lstStyle/>
          <a:p>
            <a:pPr marL="109728" indent="0"/>
            <a:r>
              <a:rPr lang="nl-NL" sz="2800" dirty="0"/>
              <a:t>Opdracht niveau 2: Maak opdracht 4 t/m 6 van de webquest Techniek niveau 2</a:t>
            </a:r>
            <a:br>
              <a:rPr lang="nl-NL" sz="2800" dirty="0"/>
            </a:br>
            <a:br>
              <a:rPr lang="nl-NL" sz="2800" dirty="0"/>
            </a:br>
            <a:br>
              <a:rPr lang="nl-NL" sz="2800" dirty="0"/>
            </a:br>
            <a:br>
              <a:rPr lang="nl-NL" sz="2800" dirty="0"/>
            </a:br>
            <a:r>
              <a:rPr lang="nl-NL" sz="2800" dirty="0"/>
              <a:t>Opdracht niveau 3&amp;4: Maak opdracht 4 t/m 5 bij de webquest Techniek niveau 3&amp;4</a:t>
            </a:r>
            <a:br>
              <a:rPr lang="nl-NL" sz="2800" dirty="0"/>
            </a:br>
            <a:endParaRPr lang="nl-NL" sz="2800" dirty="0"/>
          </a:p>
        </p:txBody>
      </p:sp>
      <p:pic>
        <p:nvPicPr>
          <p:cNvPr id="6" name="Afbeelding 5">
            <a:extLst>
              <a:ext uri="{FF2B5EF4-FFF2-40B4-BE49-F238E27FC236}">
                <a16:creationId xmlns:a16="http://schemas.microsoft.com/office/drawing/2014/main" id="{AF6FA039-69D9-E10B-04D5-B9B7645DD57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50918" y="2343422"/>
            <a:ext cx="3756047" cy="1608722"/>
          </a:xfrm>
          <a:prstGeom prst="rect">
            <a:avLst/>
          </a:prstGeom>
        </p:spPr>
      </p:pic>
      <p:pic>
        <p:nvPicPr>
          <p:cNvPr id="8" name="Afbeelding 7">
            <a:extLst>
              <a:ext uri="{FF2B5EF4-FFF2-40B4-BE49-F238E27FC236}">
                <a16:creationId xmlns:a16="http://schemas.microsoft.com/office/drawing/2014/main" id="{4EA520BF-AE05-5628-41C9-1920EC33F2E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51909" y="5167334"/>
            <a:ext cx="3714888" cy="1534256"/>
          </a:xfrm>
          <a:prstGeom prst="rect">
            <a:avLst/>
          </a:prstGeom>
        </p:spPr>
      </p:pic>
    </p:spTree>
    <p:extLst>
      <p:ext uri="{BB962C8B-B14F-4D97-AF65-F5344CB8AC3E}">
        <p14:creationId xmlns:p14="http://schemas.microsoft.com/office/powerpoint/2010/main" val="2128216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50D065-2740-577F-7151-6E94452FFF71}"/>
              </a:ext>
            </a:extLst>
          </p:cNvPr>
          <p:cNvSpPr>
            <a:spLocks noGrp="1"/>
          </p:cNvSpPr>
          <p:nvPr>
            <p:ph type="ctrTitle"/>
          </p:nvPr>
        </p:nvSpPr>
        <p:spPr/>
        <p:txBody>
          <a:bodyPr/>
          <a:lstStyle/>
          <a:p>
            <a:endParaRPr lang="nl-NL" dirty="0"/>
          </a:p>
        </p:txBody>
      </p:sp>
      <p:sp>
        <p:nvSpPr>
          <p:cNvPr id="3" name="Ondertitel 2">
            <a:extLst>
              <a:ext uri="{FF2B5EF4-FFF2-40B4-BE49-F238E27FC236}">
                <a16:creationId xmlns:a16="http://schemas.microsoft.com/office/drawing/2014/main" id="{E504E774-3A7A-CA9C-AD3C-92DBC6A037B7}"/>
              </a:ext>
            </a:extLst>
          </p:cNvPr>
          <p:cNvSpPr>
            <a:spLocks noGrp="1"/>
          </p:cNvSpPr>
          <p:nvPr>
            <p:ph type="subTitle" idx="1"/>
          </p:nvPr>
        </p:nvSpPr>
        <p:spPr/>
        <p:txBody>
          <a:bodyPr/>
          <a:lstStyle/>
          <a:p>
            <a:endParaRPr lang="nl-NL" dirty="0"/>
          </a:p>
        </p:txBody>
      </p:sp>
      <p:sp>
        <p:nvSpPr>
          <p:cNvPr id="4" name="Tijdelijke aanduiding voor datum 3">
            <a:extLst>
              <a:ext uri="{FF2B5EF4-FFF2-40B4-BE49-F238E27FC236}">
                <a16:creationId xmlns:a16="http://schemas.microsoft.com/office/drawing/2014/main" id="{33B9B483-994E-0881-D2EE-98735120F699}"/>
              </a:ext>
            </a:extLst>
          </p:cNvPr>
          <p:cNvSpPr>
            <a:spLocks noGrp="1"/>
          </p:cNvSpPr>
          <p:nvPr>
            <p:ph type="dt" sz="half" idx="2"/>
          </p:nvPr>
        </p:nvSpPr>
        <p:spPr/>
        <p:txBody>
          <a:bodyPr/>
          <a:lstStyle/>
          <a:p>
            <a:fld id="{C09D1A78-E14C-FE4A-B497-1836181F3479}" type="datetime2">
              <a:rPr lang="nl-NL" smtClean="0"/>
              <a:t>woensdag 14 september 2022</a:t>
            </a:fld>
            <a:endParaRPr lang="nl-NL" dirty="0"/>
          </a:p>
        </p:txBody>
      </p:sp>
      <p:sp>
        <p:nvSpPr>
          <p:cNvPr id="5" name="Tijdelijke aanduiding voor voettekst 4">
            <a:extLst>
              <a:ext uri="{FF2B5EF4-FFF2-40B4-BE49-F238E27FC236}">
                <a16:creationId xmlns:a16="http://schemas.microsoft.com/office/drawing/2014/main" id="{60D9AA5F-2DD1-FD95-123A-D829B46F7CAE}"/>
              </a:ext>
            </a:extLst>
          </p:cNvPr>
          <p:cNvSpPr>
            <a:spLocks noGrp="1"/>
          </p:cNvSpPr>
          <p:nvPr>
            <p:ph type="ftr" sz="quarter" idx="3"/>
          </p:nvPr>
        </p:nvSpPr>
        <p:spPr/>
        <p:txBody>
          <a:bodyPr/>
          <a:lstStyle/>
          <a:p>
            <a:r>
              <a:rPr lang="nl-NL">
                <a:solidFill>
                  <a:srgbClr val="31154C"/>
                </a:solidFill>
              </a:rPr>
              <a:t>Basis template Talentboom Brancheopleiding</a:t>
            </a:r>
            <a:endParaRPr lang="nl-NL" dirty="0">
              <a:solidFill>
                <a:srgbClr val="31154C"/>
              </a:solidFill>
            </a:endParaRPr>
          </a:p>
        </p:txBody>
      </p:sp>
      <p:sp>
        <p:nvSpPr>
          <p:cNvPr id="6" name="Tijdelijke aanduiding voor dianummer 5">
            <a:extLst>
              <a:ext uri="{FF2B5EF4-FFF2-40B4-BE49-F238E27FC236}">
                <a16:creationId xmlns:a16="http://schemas.microsoft.com/office/drawing/2014/main" id="{1B524001-2D48-8109-A13B-F9565B0149D3}"/>
              </a:ext>
            </a:extLst>
          </p:cNvPr>
          <p:cNvSpPr>
            <a:spLocks noGrp="1"/>
          </p:cNvSpPr>
          <p:nvPr>
            <p:ph type="sldNum" sz="quarter" idx="4"/>
          </p:nvPr>
        </p:nvSpPr>
        <p:spPr/>
        <p:txBody>
          <a:bodyPr/>
          <a:lstStyle/>
          <a:p>
            <a:fld id="{4C327C96-A42F-E04E-8E8F-52094B3FA1B5}" type="slidenum">
              <a:rPr lang="nl-NL" smtClean="0"/>
              <a:pPr/>
              <a:t>23</a:t>
            </a:fld>
            <a:endParaRPr lang="nl-NL"/>
          </a:p>
        </p:txBody>
      </p:sp>
    </p:spTree>
    <p:extLst>
      <p:ext uri="{BB962C8B-B14F-4D97-AF65-F5344CB8AC3E}">
        <p14:creationId xmlns:p14="http://schemas.microsoft.com/office/powerpoint/2010/main" val="13555312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EE54E1-BD89-4315-91AE-B5CB284F13B5}"/>
              </a:ext>
            </a:extLst>
          </p:cNvPr>
          <p:cNvSpPr>
            <a:spLocks noGrp="1"/>
          </p:cNvSpPr>
          <p:nvPr>
            <p:ph type="ctrTitle"/>
          </p:nvPr>
        </p:nvSpPr>
        <p:spPr/>
        <p:txBody>
          <a:bodyPr/>
          <a:lstStyle/>
          <a:p>
            <a:r>
              <a:rPr lang="nl-NL" sz="2800" dirty="0"/>
              <a:t>Nog vragen?</a:t>
            </a:r>
          </a:p>
        </p:txBody>
      </p:sp>
      <p:pic>
        <p:nvPicPr>
          <p:cNvPr id="4" name="Tijdelijke aanduiding voor inhoud 3">
            <a:extLst>
              <a:ext uri="{FF2B5EF4-FFF2-40B4-BE49-F238E27FC236}">
                <a16:creationId xmlns:a16="http://schemas.microsoft.com/office/drawing/2014/main" id="{F50F64AB-3B32-4812-9635-3871BF97F505}"/>
              </a:ext>
            </a:extLst>
          </p:cNvPr>
          <p:cNvPicPr>
            <a:picLocks noGrp="1" noChangeAspect="1"/>
          </p:cNvPicPr>
          <p:nvPr>
            <p:ph idx="4294967295"/>
          </p:nvPr>
        </p:nvPicPr>
        <p:blipFill>
          <a:blip r:embed="rId3"/>
          <a:stretch>
            <a:fillRect/>
          </a:stretch>
        </p:blipFill>
        <p:spPr>
          <a:xfrm>
            <a:off x="2964763" y="1638983"/>
            <a:ext cx="4462463" cy="4460875"/>
          </a:xfrm>
          <a:prstGeom prst="rect">
            <a:avLst/>
          </a:prstGeom>
        </p:spPr>
      </p:pic>
    </p:spTree>
    <p:extLst>
      <p:ext uri="{BB962C8B-B14F-4D97-AF65-F5344CB8AC3E}">
        <p14:creationId xmlns:p14="http://schemas.microsoft.com/office/powerpoint/2010/main" val="1321286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C458BE-6320-4600-90E8-D622C92A4784}"/>
              </a:ext>
            </a:extLst>
          </p:cNvPr>
          <p:cNvSpPr>
            <a:spLocks noGrp="1"/>
          </p:cNvSpPr>
          <p:nvPr>
            <p:ph type="ctrTitle"/>
          </p:nvPr>
        </p:nvSpPr>
        <p:spPr/>
        <p:txBody>
          <a:bodyPr>
            <a:normAutofit/>
          </a:bodyPr>
          <a:lstStyle/>
          <a:p>
            <a:r>
              <a:rPr lang="nl-NL" altLang="nl-NL" sz="2800" b="1" dirty="0"/>
              <a:t>Afsluiting</a:t>
            </a:r>
            <a:endParaRPr lang="nl-NL" sz="2800" dirty="0"/>
          </a:p>
        </p:txBody>
      </p:sp>
      <p:sp>
        <p:nvSpPr>
          <p:cNvPr id="3" name="Ondertitel 2">
            <a:extLst>
              <a:ext uri="{FF2B5EF4-FFF2-40B4-BE49-F238E27FC236}">
                <a16:creationId xmlns:a16="http://schemas.microsoft.com/office/drawing/2014/main" id="{3F4AC01B-4FC2-4830-AA11-98354F8B9AD1}"/>
              </a:ext>
            </a:extLst>
          </p:cNvPr>
          <p:cNvSpPr>
            <a:spLocks noGrp="1"/>
          </p:cNvSpPr>
          <p:nvPr>
            <p:ph type="subTitle" idx="1"/>
          </p:nvPr>
        </p:nvSpPr>
        <p:spPr/>
        <p:txBody>
          <a:bodyPr/>
          <a:lstStyle/>
          <a:p>
            <a:endParaRPr lang="nl-NL"/>
          </a:p>
        </p:txBody>
      </p:sp>
    </p:spTree>
    <p:extLst>
      <p:ext uri="{BB962C8B-B14F-4D97-AF65-F5344CB8AC3E}">
        <p14:creationId xmlns:p14="http://schemas.microsoft.com/office/powerpoint/2010/main" val="246473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NL" dirty="0" err="1"/>
              <a:t>Social</a:t>
            </a:r>
            <a:r>
              <a:rPr lang="nl-NL" dirty="0"/>
              <a:t> media</a:t>
            </a:r>
          </a:p>
        </p:txBody>
      </p:sp>
      <p:sp>
        <p:nvSpPr>
          <p:cNvPr id="2" name="Content Placeholder 1"/>
          <p:cNvSpPr>
            <a:spLocks noGrp="1"/>
          </p:cNvSpPr>
          <p:nvPr>
            <p:ph idx="1"/>
          </p:nvPr>
        </p:nvSpPr>
        <p:spPr>
          <a:xfrm>
            <a:off x="1775520" y="1658868"/>
            <a:ext cx="8229600" cy="4623133"/>
          </a:xfrm>
        </p:spPr>
        <p:txBody>
          <a:bodyPr>
            <a:normAutofit/>
          </a:bodyPr>
          <a:lstStyle/>
          <a:p>
            <a:pPr marL="393192" lvl="1" indent="0">
              <a:buNone/>
            </a:pPr>
            <a:r>
              <a:rPr lang="nl-NL" dirty="0"/>
              <a:t>Deze week op social media:</a:t>
            </a:r>
          </a:p>
          <a:p>
            <a:pPr marL="393192" lvl="1" indent="0">
              <a:buNone/>
            </a:pPr>
            <a:endParaRPr lang="nl-NL" dirty="0"/>
          </a:p>
          <a:p>
            <a:pPr marL="393192" lvl="1" indent="0">
              <a:buNone/>
            </a:pPr>
            <a:endParaRPr lang="nl-NL" dirty="0"/>
          </a:p>
          <a:p>
            <a:pPr marL="393192" lvl="1" indent="0">
              <a:buNone/>
            </a:pPr>
            <a:endParaRPr lang="nl-NL" dirty="0"/>
          </a:p>
          <a:p>
            <a:pPr marL="393192" lvl="1" indent="0">
              <a:buNone/>
            </a:pPr>
            <a:endParaRPr lang="nl-NL" dirty="0"/>
          </a:p>
          <a:p>
            <a:pPr marL="393192" lvl="1" indent="0">
              <a:buNone/>
            </a:pPr>
            <a:endParaRPr lang="nl-NL" dirty="0"/>
          </a:p>
          <a:p>
            <a:pPr marL="393192" lvl="1" indent="0">
              <a:buNone/>
            </a:pPr>
            <a:endParaRPr lang="nl-NL" dirty="0"/>
          </a:p>
          <a:p>
            <a:pPr marL="393192" lvl="1" indent="0">
              <a:buNone/>
            </a:pPr>
            <a:endParaRPr lang="nl-NL" dirty="0"/>
          </a:p>
          <a:p>
            <a:pPr marL="393192" lvl="1" indent="0">
              <a:buNone/>
            </a:pPr>
            <a:endParaRPr lang="nl-NL" dirty="0"/>
          </a:p>
        </p:txBody>
      </p:sp>
      <p:sp>
        <p:nvSpPr>
          <p:cNvPr id="9" name="Rechthoek 8">
            <a:extLst>
              <a:ext uri="{FF2B5EF4-FFF2-40B4-BE49-F238E27FC236}">
                <a16:creationId xmlns:a16="http://schemas.microsoft.com/office/drawing/2014/main" id="{9D7CB649-1A2A-40B9-BB11-727E6F16CAB6}"/>
              </a:ext>
            </a:extLst>
          </p:cNvPr>
          <p:cNvSpPr/>
          <p:nvPr/>
        </p:nvSpPr>
        <p:spPr>
          <a:xfrm>
            <a:off x="2186880" y="5645439"/>
            <a:ext cx="2976712" cy="369332"/>
          </a:xfrm>
          <a:prstGeom prst="rect">
            <a:avLst/>
          </a:prstGeom>
        </p:spPr>
        <p:txBody>
          <a:bodyPr wrap="none">
            <a:spAutoFit/>
          </a:bodyPr>
          <a:lstStyle/>
          <a:p>
            <a:r>
              <a:rPr lang="nl-NL" dirty="0">
                <a:hlinkClick r:id="rId3"/>
              </a:rPr>
              <a:t>De Boomkwekerij - Hortipoint</a:t>
            </a:r>
            <a:endParaRPr lang="nl-NL" dirty="0"/>
          </a:p>
        </p:txBody>
      </p:sp>
      <p:sp>
        <p:nvSpPr>
          <p:cNvPr id="10" name="Tekstvak 9">
            <a:extLst>
              <a:ext uri="{FF2B5EF4-FFF2-40B4-BE49-F238E27FC236}">
                <a16:creationId xmlns:a16="http://schemas.microsoft.com/office/drawing/2014/main" id="{146F5415-C3C5-CBE6-2F65-10BC27BAFA4B}"/>
              </a:ext>
            </a:extLst>
          </p:cNvPr>
          <p:cNvSpPr txBox="1"/>
          <p:nvPr/>
        </p:nvSpPr>
        <p:spPr>
          <a:xfrm>
            <a:off x="1244987" y="3429000"/>
            <a:ext cx="6100010" cy="646331"/>
          </a:xfrm>
          <a:prstGeom prst="rect">
            <a:avLst/>
          </a:prstGeom>
          <a:noFill/>
        </p:spPr>
        <p:txBody>
          <a:bodyPr wrap="square">
            <a:spAutoFit/>
          </a:bodyPr>
          <a:lstStyle/>
          <a:p>
            <a:pPr algn="l"/>
            <a:r>
              <a:rPr lang="nl-NL" b="0" i="0" dirty="0">
                <a:solidFill>
                  <a:srgbClr val="000000"/>
                </a:solidFill>
                <a:effectLst/>
                <a:latin typeface="PT Sans" panose="020B0503020203020204" pitchFamily="34" charset="0"/>
                <a:hlinkClick r:id="rId4"/>
              </a:rPr>
              <a:t>Van Vliet New Plants haalt resistente Buxus naar Nederland</a:t>
            </a:r>
          </a:p>
          <a:p>
            <a:r>
              <a:rPr lang="nl-NL" b="0" i="0" dirty="0">
                <a:solidFill>
                  <a:srgbClr val="999999"/>
                </a:solidFill>
                <a:effectLst/>
                <a:latin typeface="open sans" panose="020B0606030504020204" pitchFamily="34" charset="0"/>
                <a:hlinkClick r:id="rId4"/>
              </a:rPr>
              <a:t>zaterdag 10 september 2022</a:t>
            </a:r>
            <a:endParaRPr lang="nl-NL" dirty="0"/>
          </a:p>
        </p:txBody>
      </p:sp>
      <p:pic>
        <p:nvPicPr>
          <p:cNvPr id="12" name="Afbeelding 11">
            <a:extLst>
              <a:ext uri="{FF2B5EF4-FFF2-40B4-BE49-F238E27FC236}">
                <a16:creationId xmlns:a16="http://schemas.microsoft.com/office/drawing/2014/main" id="{17ED3B02-5F4F-BF00-FE42-17BB79A5A6E8}"/>
              </a:ext>
            </a:extLst>
          </p:cNvPr>
          <p:cNvPicPr>
            <a:picLocks noChangeAspect="1"/>
          </p:cNvPicPr>
          <p:nvPr/>
        </p:nvPicPr>
        <p:blipFill>
          <a:blip r:embed="rId5"/>
          <a:stretch>
            <a:fillRect/>
          </a:stretch>
        </p:blipFill>
        <p:spPr>
          <a:xfrm>
            <a:off x="547156" y="2498796"/>
            <a:ext cx="3933825" cy="762000"/>
          </a:xfrm>
          <a:prstGeom prst="rect">
            <a:avLst/>
          </a:prstGeom>
        </p:spPr>
      </p:pic>
    </p:spTree>
    <p:extLst>
      <p:ext uri="{BB962C8B-B14F-4D97-AF65-F5344CB8AC3E}">
        <p14:creationId xmlns:p14="http://schemas.microsoft.com/office/powerpoint/2010/main" val="50762081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EE54E1-BD89-4315-91AE-B5CB284F13B5}"/>
              </a:ext>
            </a:extLst>
          </p:cNvPr>
          <p:cNvSpPr>
            <a:spLocks noGrp="1"/>
          </p:cNvSpPr>
          <p:nvPr>
            <p:ph type="ctrTitle"/>
          </p:nvPr>
        </p:nvSpPr>
        <p:spPr/>
        <p:txBody>
          <a:bodyPr anchor="ctr">
            <a:normAutofit/>
          </a:bodyPr>
          <a:lstStyle/>
          <a:p>
            <a:r>
              <a:rPr lang="nl-NL" sz="2800" dirty="0"/>
              <a:t>2. Onderhouden grond</a:t>
            </a:r>
          </a:p>
        </p:txBody>
      </p:sp>
      <p:pic>
        <p:nvPicPr>
          <p:cNvPr id="4" name="Tijdelijke aanduiding voor inhoud 3">
            <a:extLst>
              <a:ext uri="{FF2B5EF4-FFF2-40B4-BE49-F238E27FC236}">
                <a16:creationId xmlns:a16="http://schemas.microsoft.com/office/drawing/2014/main" id="{AE929015-F00B-4A6C-BD64-9B1A14E3215B}"/>
              </a:ext>
            </a:extLst>
          </p:cNvPr>
          <p:cNvPicPr>
            <a:picLocks noGrp="1" noChangeAspect="1"/>
          </p:cNvPicPr>
          <p:nvPr>
            <p:ph idx="4294967295"/>
          </p:nvPr>
        </p:nvPicPr>
        <p:blipFill rotWithShape="1">
          <a:blip r:embed="rId3"/>
          <a:stretch/>
        </p:blipFill>
        <p:spPr>
          <a:xfrm>
            <a:off x="4911599" y="2099283"/>
            <a:ext cx="6181725" cy="2875385"/>
          </a:xfrm>
          <a:prstGeom prst="rect">
            <a:avLst/>
          </a:prstGeom>
          <a:noFill/>
        </p:spPr>
      </p:pic>
      <p:sp>
        <p:nvSpPr>
          <p:cNvPr id="6" name="Tekstvak 5">
            <a:extLst>
              <a:ext uri="{FF2B5EF4-FFF2-40B4-BE49-F238E27FC236}">
                <a16:creationId xmlns:a16="http://schemas.microsoft.com/office/drawing/2014/main" id="{7B540DF1-E097-3B72-786F-8980A93F99C1}"/>
              </a:ext>
            </a:extLst>
          </p:cNvPr>
          <p:cNvSpPr txBox="1"/>
          <p:nvPr/>
        </p:nvSpPr>
        <p:spPr>
          <a:xfrm>
            <a:off x="803276" y="5500363"/>
            <a:ext cx="8840203" cy="1200329"/>
          </a:xfrm>
          <a:prstGeom prst="rect">
            <a:avLst/>
          </a:prstGeom>
          <a:noFill/>
        </p:spPr>
        <p:txBody>
          <a:bodyPr wrap="square">
            <a:spAutoFit/>
          </a:bodyPr>
          <a:lstStyle/>
          <a:p>
            <a:pPr marL="285750" indent="-285750">
              <a:buFont typeface="Arial" panose="020B0604020202020204" pitchFamily="34" charset="0"/>
              <a:buChar char="•"/>
            </a:pPr>
            <a:r>
              <a:rPr lang="nl-NL" sz="2400" dirty="0"/>
              <a:t>Draineren van de grond en het onderhouden van die drainage. </a:t>
            </a:r>
          </a:p>
          <a:p>
            <a:pPr marL="285750" indent="-285750">
              <a:buFont typeface="Arial" panose="020B0604020202020204" pitchFamily="34" charset="0"/>
              <a:buChar char="•"/>
            </a:pPr>
            <a:r>
              <a:rPr lang="nl-NL" sz="2400" dirty="0"/>
              <a:t>In een enkel geval zullen grotere ingrepen nodig zijn, zoals </a:t>
            </a:r>
            <a:r>
              <a:rPr lang="nl-NL" sz="2400" dirty="0" err="1"/>
              <a:t>diepwoelen</a:t>
            </a:r>
            <a:r>
              <a:rPr lang="nl-NL" sz="2400" dirty="0"/>
              <a:t> of grondaanvoer. </a:t>
            </a:r>
          </a:p>
        </p:txBody>
      </p:sp>
    </p:spTree>
    <p:extLst>
      <p:ext uri="{BB962C8B-B14F-4D97-AF65-F5344CB8AC3E}">
        <p14:creationId xmlns:p14="http://schemas.microsoft.com/office/powerpoint/2010/main" val="3826107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DC9BA445-A945-504F-CA88-D4AA5AB61E6D}"/>
              </a:ext>
            </a:extLst>
          </p:cNvPr>
          <p:cNvSpPr>
            <a:spLocks noGrp="1"/>
          </p:cNvSpPr>
          <p:nvPr>
            <p:ph type="dt" sz="half" idx="2"/>
          </p:nvPr>
        </p:nvSpPr>
        <p:spPr/>
        <p:txBody>
          <a:bodyPr/>
          <a:lstStyle/>
          <a:p>
            <a:fld id="{C09D1A78-E14C-FE4A-B497-1836181F3479}" type="datetime2">
              <a:rPr lang="nl-NL" smtClean="0"/>
              <a:t>woensdag 14 september 2022</a:t>
            </a:fld>
            <a:endParaRPr lang="nl-NL" dirty="0"/>
          </a:p>
        </p:txBody>
      </p:sp>
      <p:sp>
        <p:nvSpPr>
          <p:cNvPr id="5" name="Tijdelijke aanduiding voor voettekst 4">
            <a:extLst>
              <a:ext uri="{FF2B5EF4-FFF2-40B4-BE49-F238E27FC236}">
                <a16:creationId xmlns:a16="http://schemas.microsoft.com/office/drawing/2014/main" id="{8F9420F3-7328-24E2-98FC-FA3357757D39}"/>
              </a:ext>
            </a:extLst>
          </p:cNvPr>
          <p:cNvSpPr>
            <a:spLocks noGrp="1"/>
          </p:cNvSpPr>
          <p:nvPr>
            <p:ph type="ftr" sz="quarter" idx="3"/>
          </p:nvPr>
        </p:nvSpPr>
        <p:spPr/>
        <p:txBody>
          <a:bodyPr/>
          <a:lstStyle/>
          <a:p>
            <a:r>
              <a:rPr lang="nl-NL">
                <a:solidFill>
                  <a:srgbClr val="31154C"/>
                </a:solidFill>
              </a:rPr>
              <a:t>Basis template Talentboom Brancheopleiding</a:t>
            </a:r>
            <a:endParaRPr lang="nl-NL" dirty="0">
              <a:solidFill>
                <a:srgbClr val="31154C"/>
              </a:solidFill>
            </a:endParaRPr>
          </a:p>
        </p:txBody>
      </p:sp>
      <p:sp>
        <p:nvSpPr>
          <p:cNvPr id="6" name="Tijdelijke aanduiding voor dianummer 5">
            <a:extLst>
              <a:ext uri="{FF2B5EF4-FFF2-40B4-BE49-F238E27FC236}">
                <a16:creationId xmlns:a16="http://schemas.microsoft.com/office/drawing/2014/main" id="{B8F57610-009F-49AF-CC39-8FC8E573D5BF}"/>
              </a:ext>
            </a:extLst>
          </p:cNvPr>
          <p:cNvSpPr>
            <a:spLocks noGrp="1"/>
          </p:cNvSpPr>
          <p:nvPr>
            <p:ph type="sldNum" sz="quarter" idx="4"/>
          </p:nvPr>
        </p:nvSpPr>
        <p:spPr/>
        <p:txBody>
          <a:bodyPr/>
          <a:lstStyle/>
          <a:p>
            <a:fld id="{4C327C96-A42F-E04E-8E8F-52094B3FA1B5}" type="slidenum">
              <a:rPr lang="nl-NL" smtClean="0"/>
              <a:pPr/>
              <a:t>5</a:t>
            </a:fld>
            <a:endParaRPr lang="nl-NL"/>
          </a:p>
        </p:txBody>
      </p:sp>
      <p:pic>
        <p:nvPicPr>
          <p:cNvPr id="9" name="Onlinemedia 8" title="EuroTree drilling holes and planting young plants | Ezendam | Fendt | John Deere">
            <a:hlinkClick r:id="" action="ppaction://media"/>
            <a:extLst>
              <a:ext uri="{FF2B5EF4-FFF2-40B4-BE49-F238E27FC236}">
                <a16:creationId xmlns:a16="http://schemas.microsoft.com/office/drawing/2014/main" id="{54BF4808-115E-CFB9-1C56-8319DA920FED}"/>
              </a:ext>
            </a:extLst>
          </p:cNvPr>
          <p:cNvPicPr>
            <a:picLocks noRot="1" noChangeAspect="1"/>
          </p:cNvPicPr>
          <p:nvPr>
            <a:videoFile r:link="rId1"/>
          </p:nvPr>
        </p:nvPicPr>
        <p:blipFill>
          <a:blip r:embed="rId3"/>
          <a:stretch>
            <a:fillRect/>
          </a:stretch>
        </p:blipFill>
        <p:spPr>
          <a:xfrm>
            <a:off x="1354124" y="1396138"/>
            <a:ext cx="7561276" cy="4272121"/>
          </a:xfrm>
          <a:prstGeom prst="rect">
            <a:avLst/>
          </a:prstGeom>
        </p:spPr>
      </p:pic>
    </p:spTree>
    <p:extLst>
      <p:ext uri="{BB962C8B-B14F-4D97-AF65-F5344CB8AC3E}">
        <p14:creationId xmlns:p14="http://schemas.microsoft.com/office/powerpoint/2010/main" val="3843051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D470E4DC-278C-80DE-6119-B630B4AD7D86}"/>
              </a:ext>
            </a:extLst>
          </p:cNvPr>
          <p:cNvSpPr>
            <a:spLocks noGrp="1"/>
          </p:cNvSpPr>
          <p:nvPr>
            <p:ph type="dt" sz="half" idx="2"/>
          </p:nvPr>
        </p:nvSpPr>
        <p:spPr/>
        <p:txBody>
          <a:bodyPr/>
          <a:lstStyle/>
          <a:p>
            <a:fld id="{C09D1A78-E14C-FE4A-B497-1836181F3479}" type="datetime2">
              <a:rPr lang="nl-NL" smtClean="0"/>
              <a:t>woensdag 14 september 2022</a:t>
            </a:fld>
            <a:endParaRPr lang="nl-NL" dirty="0"/>
          </a:p>
        </p:txBody>
      </p:sp>
      <p:sp>
        <p:nvSpPr>
          <p:cNvPr id="5" name="Tijdelijke aanduiding voor voettekst 4">
            <a:extLst>
              <a:ext uri="{FF2B5EF4-FFF2-40B4-BE49-F238E27FC236}">
                <a16:creationId xmlns:a16="http://schemas.microsoft.com/office/drawing/2014/main" id="{74445E3B-0CC9-FDBC-2BD3-7F5FF7506F9C}"/>
              </a:ext>
            </a:extLst>
          </p:cNvPr>
          <p:cNvSpPr>
            <a:spLocks noGrp="1"/>
          </p:cNvSpPr>
          <p:nvPr>
            <p:ph type="ftr" sz="quarter" idx="3"/>
          </p:nvPr>
        </p:nvSpPr>
        <p:spPr/>
        <p:txBody>
          <a:bodyPr/>
          <a:lstStyle/>
          <a:p>
            <a:r>
              <a:rPr lang="nl-NL">
                <a:solidFill>
                  <a:srgbClr val="31154C"/>
                </a:solidFill>
              </a:rPr>
              <a:t>Basis template Talentboom Brancheopleiding</a:t>
            </a:r>
            <a:endParaRPr lang="nl-NL" dirty="0">
              <a:solidFill>
                <a:srgbClr val="31154C"/>
              </a:solidFill>
            </a:endParaRPr>
          </a:p>
        </p:txBody>
      </p:sp>
      <p:sp>
        <p:nvSpPr>
          <p:cNvPr id="6" name="Tijdelijke aanduiding voor dianummer 5">
            <a:extLst>
              <a:ext uri="{FF2B5EF4-FFF2-40B4-BE49-F238E27FC236}">
                <a16:creationId xmlns:a16="http://schemas.microsoft.com/office/drawing/2014/main" id="{7ECAAC47-6F3A-AD06-75EB-381223B48477}"/>
              </a:ext>
            </a:extLst>
          </p:cNvPr>
          <p:cNvSpPr>
            <a:spLocks noGrp="1"/>
          </p:cNvSpPr>
          <p:nvPr>
            <p:ph type="sldNum" sz="quarter" idx="4"/>
          </p:nvPr>
        </p:nvSpPr>
        <p:spPr/>
        <p:txBody>
          <a:bodyPr/>
          <a:lstStyle/>
          <a:p>
            <a:fld id="{4C327C96-A42F-E04E-8E8F-52094B3FA1B5}" type="slidenum">
              <a:rPr lang="nl-NL" smtClean="0"/>
              <a:pPr/>
              <a:t>6</a:t>
            </a:fld>
            <a:endParaRPr lang="nl-NL"/>
          </a:p>
        </p:txBody>
      </p:sp>
      <p:pic>
        <p:nvPicPr>
          <p:cNvPr id="2" name="Onlinemedia 1" title="Zelfrijdende GPS machine boor,snoei,steekmachine">
            <a:hlinkClick r:id="" action="ppaction://media"/>
            <a:extLst>
              <a:ext uri="{FF2B5EF4-FFF2-40B4-BE49-F238E27FC236}">
                <a16:creationId xmlns:a16="http://schemas.microsoft.com/office/drawing/2014/main" id="{D488CD86-8B1C-9298-20D9-E062814900AA}"/>
              </a:ext>
            </a:extLst>
          </p:cNvPr>
          <p:cNvPicPr>
            <a:picLocks noRot="1" noChangeAspect="1"/>
          </p:cNvPicPr>
          <p:nvPr>
            <a:videoFile r:link="rId1"/>
          </p:nvPr>
        </p:nvPicPr>
        <p:blipFill>
          <a:blip r:embed="rId3"/>
          <a:stretch>
            <a:fillRect/>
          </a:stretch>
        </p:blipFill>
        <p:spPr>
          <a:xfrm>
            <a:off x="1375149" y="1635407"/>
            <a:ext cx="7816774" cy="4416477"/>
          </a:xfrm>
          <a:prstGeom prst="rect">
            <a:avLst/>
          </a:prstGeom>
        </p:spPr>
      </p:pic>
    </p:spTree>
    <p:extLst>
      <p:ext uri="{BB962C8B-B14F-4D97-AF65-F5344CB8AC3E}">
        <p14:creationId xmlns:p14="http://schemas.microsoft.com/office/powerpoint/2010/main" val="2520004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8B5636D9-118E-4D85-A3DD-C0339E40B990}"/>
              </a:ext>
            </a:extLst>
          </p:cNvPr>
          <p:cNvSpPr>
            <a:spLocks noGrp="1"/>
          </p:cNvSpPr>
          <p:nvPr>
            <p:ph type="subTitle" idx="1"/>
          </p:nvPr>
        </p:nvSpPr>
        <p:spPr>
          <a:xfrm>
            <a:off x="803276" y="2325189"/>
            <a:ext cx="10764837" cy="3774669"/>
          </a:xfrm>
        </p:spPr>
        <p:txBody>
          <a:bodyPr/>
          <a:lstStyle/>
          <a:p>
            <a:pPr marL="0" indent="0">
              <a:buNone/>
            </a:pPr>
            <a:r>
              <a:rPr lang="nl-NL" dirty="0"/>
              <a:t>Wateroverlast</a:t>
            </a:r>
          </a:p>
        </p:txBody>
      </p:sp>
      <p:sp>
        <p:nvSpPr>
          <p:cNvPr id="2" name="Titel 1">
            <a:extLst>
              <a:ext uri="{FF2B5EF4-FFF2-40B4-BE49-F238E27FC236}">
                <a16:creationId xmlns:a16="http://schemas.microsoft.com/office/drawing/2014/main" id="{A8C873C4-1553-4D66-879E-A4B97E89270F}"/>
              </a:ext>
            </a:extLst>
          </p:cNvPr>
          <p:cNvSpPr>
            <a:spLocks noGrp="1"/>
          </p:cNvSpPr>
          <p:nvPr>
            <p:ph type="ctrTitle"/>
          </p:nvPr>
        </p:nvSpPr>
        <p:spPr/>
        <p:txBody>
          <a:bodyPr/>
          <a:lstStyle/>
          <a:p>
            <a:r>
              <a:rPr lang="nl-NL" sz="2800" dirty="0"/>
              <a:t>2.1 Inleiding</a:t>
            </a:r>
          </a:p>
        </p:txBody>
      </p:sp>
      <p:pic>
        <p:nvPicPr>
          <p:cNvPr id="4" name="Afbeelding 3">
            <a:extLst>
              <a:ext uri="{FF2B5EF4-FFF2-40B4-BE49-F238E27FC236}">
                <a16:creationId xmlns:a16="http://schemas.microsoft.com/office/drawing/2014/main" id="{5DF8CE53-7B77-44B5-8888-6D4FE6CF582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13684" y="2165545"/>
            <a:ext cx="7798011" cy="4093956"/>
          </a:xfrm>
          <a:prstGeom prst="rect">
            <a:avLst/>
          </a:prstGeom>
        </p:spPr>
      </p:pic>
    </p:spTree>
    <p:extLst>
      <p:ext uri="{BB962C8B-B14F-4D97-AF65-F5344CB8AC3E}">
        <p14:creationId xmlns:p14="http://schemas.microsoft.com/office/powerpoint/2010/main" val="3935951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8B5636D9-118E-4D85-A3DD-C0339E40B990}"/>
              </a:ext>
            </a:extLst>
          </p:cNvPr>
          <p:cNvSpPr>
            <a:spLocks noGrp="1"/>
          </p:cNvSpPr>
          <p:nvPr>
            <p:ph type="subTitle" idx="1"/>
          </p:nvPr>
        </p:nvSpPr>
        <p:spPr>
          <a:xfrm>
            <a:off x="710679" y="2159189"/>
            <a:ext cx="10764837" cy="3321934"/>
          </a:xfrm>
        </p:spPr>
        <p:txBody>
          <a:bodyPr/>
          <a:lstStyle/>
          <a:p>
            <a:pPr marL="0" indent="0">
              <a:buNone/>
            </a:pPr>
            <a:r>
              <a:rPr lang="nl-NL" sz="3200" dirty="0"/>
              <a:t>Nadelen wateroverlast:</a:t>
            </a:r>
          </a:p>
          <a:p>
            <a:pPr marL="0" indent="0">
              <a:buNone/>
            </a:pPr>
            <a:endParaRPr lang="nl-NL" dirty="0"/>
          </a:p>
          <a:p>
            <a:pPr marL="342900" indent="-342900">
              <a:buFont typeface="Arial" panose="020B0604020202020204" pitchFamily="34" charset="0"/>
              <a:buChar char="•"/>
            </a:pPr>
            <a:r>
              <a:rPr lang="nl-NL" dirty="0"/>
              <a:t>Geen zuurstof in de grond;</a:t>
            </a:r>
          </a:p>
          <a:p>
            <a:pPr marL="342900" indent="-342900">
              <a:buFont typeface="Arial" panose="020B0604020202020204" pitchFamily="34" charset="0"/>
              <a:buChar char="•"/>
            </a:pPr>
            <a:r>
              <a:rPr lang="nl-NL" dirty="0"/>
              <a:t>Wortelstelsel sterft af;</a:t>
            </a:r>
          </a:p>
          <a:p>
            <a:pPr marL="342900" indent="-342900">
              <a:buFont typeface="Arial" panose="020B0604020202020204" pitchFamily="34" charset="0"/>
              <a:buChar char="•"/>
            </a:pPr>
            <a:r>
              <a:rPr lang="nl-NL" dirty="0"/>
              <a:t>Grond warmt minder snel op in het voorjaar</a:t>
            </a:r>
          </a:p>
          <a:p>
            <a:pPr marL="342900" indent="-342900">
              <a:buFont typeface="Arial" panose="020B0604020202020204" pitchFamily="34" charset="0"/>
              <a:buChar char="•"/>
            </a:pPr>
            <a:r>
              <a:rPr lang="nl-NL" dirty="0"/>
              <a:t>Daardoor fosfaat langzamer beschikbaar</a:t>
            </a:r>
          </a:p>
          <a:p>
            <a:pPr marL="342900" indent="-342900">
              <a:buFont typeface="Arial" panose="020B0604020202020204" pitchFamily="34" charset="0"/>
              <a:buChar char="•"/>
            </a:pPr>
            <a:r>
              <a:rPr lang="nl-NL" dirty="0"/>
              <a:t>Grond zwaar te bewerken</a:t>
            </a:r>
          </a:p>
        </p:txBody>
      </p:sp>
      <p:sp>
        <p:nvSpPr>
          <p:cNvPr id="2" name="Titel 1">
            <a:extLst>
              <a:ext uri="{FF2B5EF4-FFF2-40B4-BE49-F238E27FC236}">
                <a16:creationId xmlns:a16="http://schemas.microsoft.com/office/drawing/2014/main" id="{A8C873C4-1553-4D66-879E-A4B97E89270F}"/>
              </a:ext>
            </a:extLst>
          </p:cNvPr>
          <p:cNvSpPr>
            <a:spLocks noGrp="1"/>
          </p:cNvSpPr>
          <p:nvPr>
            <p:ph type="ctrTitle"/>
          </p:nvPr>
        </p:nvSpPr>
        <p:spPr/>
        <p:txBody>
          <a:bodyPr/>
          <a:lstStyle/>
          <a:p>
            <a:r>
              <a:rPr lang="nl-NL" sz="2800" dirty="0"/>
              <a:t>2.1 Inleiding</a:t>
            </a:r>
          </a:p>
        </p:txBody>
      </p:sp>
      <p:pic>
        <p:nvPicPr>
          <p:cNvPr id="4" name="Afbeelding 3">
            <a:extLst>
              <a:ext uri="{FF2B5EF4-FFF2-40B4-BE49-F238E27FC236}">
                <a16:creationId xmlns:a16="http://schemas.microsoft.com/office/drawing/2014/main" id="{27CD9C92-7847-4754-AB4F-76E8EEA24C2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18960" y="2128800"/>
            <a:ext cx="4469764" cy="3352323"/>
          </a:xfrm>
          <a:prstGeom prst="rect">
            <a:avLst/>
          </a:prstGeom>
        </p:spPr>
      </p:pic>
    </p:spTree>
    <p:extLst>
      <p:ext uri="{BB962C8B-B14F-4D97-AF65-F5344CB8AC3E}">
        <p14:creationId xmlns:p14="http://schemas.microsoft.com/office/powerpoint/2010/main" val="2152183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8B5636D9-118E-4D85-A3DD-C0339E40B990}"/>
              </a:ext>
            </a:extLst>
          </p:cNvPr>
          <p:cNvSpPr>
            <a:spLocks noGrp="1"/>
          </p:cNvSpPr>
          <p:nvPr>
            <p:ph type="subTitle" idx="1"/>
          </p:nvPr>
        </p:nvSpPr>
        <p:spPr>
          <a:xfrm>
            <a:off x="803276" y="1661674"/>
            <a:ext cx="10764837" cy="3996738"/>
          </a:xfrm>
        </p:spPr>
        <p:txBody>
          <a:bodyPr/>
          <a:lstStyle/>
          <a:p>
            <a:pPr marL="0" indent="0">
              <a:buNone/>
            </a:pPr>
            <a:r>
              <a:rPr lang="nl-NL" sz="3200" dirty="0"/>
              <a:t>Op te lossen door o.a. </a:t>
            </a:r>
          </a:p>
          <a:p>
            <a:pPr marL="342900" indent="-342900">
              <a:buFont typeface="Arial" panose="020B0604020202020204" pitchFamily="34" charset="0"/>
              <a:buChar char="•"/>
            </a:pPr>
            <a:r>
              <a:rPr lang="nl-NL" dirty="0"/>
              <a:t>Grondbewerking</a:t>
            </a:r>
          </a:p>
          <a:p>
            <a:pPr marL="342900" indent="-342900">
              <a:buFont typeface="Arial" panose="020B0604020202020204" pitchFamily="34" charset="0"/>
              <a:buChar char="•"/>
            </a:pPr>
            <a:r>
              <a:rPr lang="nl-NL" dirty="0"/>
              <a:t>Rond leggen percelen/akkers</a:t>
            </a:r>
          </a:p>
        </p:txBody>
      </p:sp>
      <p:sp>
        <p:nvSpPr>
          <p:cNvPr id="2" name="Titel 1">
            <a:extLst>
              <a:ext uri="{FF2B5EF4-FFF2-40B4-BE49-F238E27FC236}">
                <a16:creationId xmlns:a16="http://schemas.microsoft.com/office/drawing/2014/main" id="{A8C873C4-1553-4D66-879E-A4B97E89270F}"/>
              </a:ext>
            </a:extLst>
          </p:cNvPr>
          <p:cNvSpPr>
            <a:spLocks noGrp="1"/>
          </p:cNvSpPr>
          <p:nvPr>
            <p:ph type="ctrTitle"/>
          </p:nvPr>
        </p:nvSpPr>
        <p:spPr>
          <a:xfrm>
            <a:off x="803276" y="1076446"/>
            <a:ext cx="7437900" cy="716259"/>
          </a:xfrm>
        </p:spPr>
        <p:txBody>
          <a:bodyPr/>
          <a:lstStyle/>
          <a:p>
            <a:r>
              <a:rPr lang="nl-NL" sz="2800" dirty="0"/>
              <a:t>2.1 Inleiding</a:t>
            </a:r>
          </a:p>
        </p:txBody>
      </p:sp>
      <p:pic>
        <p:nvPicPr>
          <p:cNvPr id="4" name="Afbeelding 3">
            <a:extLst>
              <a:ext uri="{FF2B5EF4-FFF2-40B4-BE49-F238E27FC236}">
                <a16:creationId xmlns:a16="http://schemas.microsoft.com/office/drawing/2014/main" id="{1879DA73-2108-4672-B723-966870CA82A7}"/>
              </a:ext>
            </a:extLst>
          </p:cNvPr>
          <p:cNvPicPr>
            <a:picLocks noChangeAspect="1"/>
          </p:cNvPicPr>
          <p:nvPr/>
        </p:nvPicPr>
        <p:blipFill>
          <a:blip r:embed="rId3"/>
          <a:stretch>
            <a:fillRect/>
          </a:stretch>
        </p:blipFill>
        <p:spPr>
          <a:xfrm>
            <a:off x="1213496" y="3660043"/>
            <a:ext cx="4325127" cy="2439815"/>
          </a:xfrm>
          <a:prstGeom prst="rect">
            <a:avLst/>
          </a:prstGeom>
        </p:spPr>
      </p:pic>
      <p:pic>
        <p:nvPicPr>
          <p:cNvPr id="5" name="Afbeelding 4">
            <a:extLst>
              <a:ext uri="{FF2B5EF4-FFF2-40B4-BE49-F238E27FC236}">
                <a16:creationId xmlns:a16="http://schemas.microsoft.com/office/drawing/2014/main" id="{71A6C2E6-C655-4B3C-A9CE-4E2290B58595}"/>
              </a:ext>
            </a:extLst>
          </p:cNvPr>
          <p:cNvPicPr>
            <a:picLocks noChangeAspect="1"/>
          </p:cNvPicPr>
          <p:nvPr/>
        </p:nvPicPr>
        <p:blipFill>
          <a:blip r:embed="rId4"/>
          <a:stretch>
            <a:fillRect/>
          </a:stretch>
        </p:blipFill>
        <p:spPr>
          <a:xfrm>
            <a:off x="6554331" y="2841790"/>
            <a:ext cx="4424173" cy="3313859"/>
          </a:xfrm>
          <a:prstGeom prst="rect">
            <a:avLst/>
          </a:prstGeom>
        </p:spPr>
      </p:pic>
    </p:spTree>
    <p:extLst>
      <p:ext uri="{BB962C8B-B14F-4D97-AF65-F5344CB8AC3E}">
        <p14:creationId xmlns:p14="http://schemas.microsoft.com/office/powerpoint/2010/main" val="4173575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2">
      <a:majorFont>
        <a:latin typeface="Cambria"/>
        <a:ea typeface=""/>
        <a:cs typeface=""/>
      </a:majorFont>
      <a:minorFont>
        <a:latin typeface="Cambr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alentboom 1" id="{55991B35-00BF-4519-9A21-209D4804347C}" vid="{0DDC39FF-2FD5-4479-BA87-EBC92EB53645}"/>
    </a:ext>
  </a:extLst>
</a:theme>
</file>

<file path=ppt/theme/theme2.xml><?xml version="1.0" encoding="utf-8"?>
<a:theme xmlns:a="http://schemas.openxmlformats.org/drawingml/2006/main" name="Achtergrond wit nieuw">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htergrond wit nieuw" id="{DE1239B4-74E2-4D12-A685-5845E867FAD2}" vid="{F3D5EC69-14F6-4F38-8221-66A9AAEEEF34}"/>
    </a:ext>
  </a:extLst>
</a:theme>
</file>

<file path=ppt/theme/theme3.xml><?xml version="1.0" encoding="utf-8"?>
<a:theme xmlns:a="http://schemas.openxmlformats.org/drawingml/2006/main" name="1_Talentboom Cover templat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alentboom PPT template_v4" id="{E2EE7786-D724-5E46-A01A-AE9F11A809DE}" vid="{FC76574A-BB0B-4344-8705-5E279661E564}"/>
    </a:ext>
  </a:extLst>
</a:theme>
</file>

<file path=ppt/theme/theme4.xml><?xml version="1.0" encoding="utf-8"?>
<a:theme xmlns:a="http://schemas.openxmlformats.org/drawingml/2006/main" name="2_Talentboom Cover templat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alentboom PPT template_v4" id="{E2EE7786-D724-5E46-A01A-AE9F11A809DE}" vid="{12BE5C3A-C952-B844-93FF-4E8810BCEF95}"/>
    </a:ext>
  </a:extLst>
</a:theme>
</file>

<file path=ppt/theme/theme5.xml><?xml version="1.0" encoding="utf-8"?>
<a:theme xmlns:a="http://schemas.openxmlformats.org/drawingml/2006/main" name="Brancheopleiding normaal">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ancheopleiding normaal" id="{8930B605-4FE2-43AA-B1C0-95032F21DA09}" vid="{143CEB6C-BDB2-4075-91BF-0D607F7A8F3D}"/>
    </a:ext>
  </a:extLst>
</a:theme>
</file>

<file path=ppt/theme/theme6.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793C7D7F3BC946A5F2904ADE47754D" ma:contentTypeVersion="10" ma:contentTypeDescription="Een nieuw document maken." ma:contentTypeScope="" ma:versionID="25ebdc23b5c960ce566cbd12d496d21c">
  <xsd:schema xmlns:xsd="http://www.w3.org/2001/XMLSchema" xmlns:xs="http://www.w3.org/2001/XMLSchema" xmlns:p="http://schemas.microsoft.com/office/2006/metadata/properties" xmlns:ns3="c2e09757-d42c-4fcd-ae27-c71d4b258210" targetNamespace="http://schemas.microsoft.com/office/2006/metadata/properties" ma:root="true" ma:fieldsID="8e011fa64a94452e4bf49bca0124f901" ns3:_="">
    <xsd:import namespace="c2e09757-d42c-4fcd-ae27-c71d4b25821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e09757-d42c-4fcd-ae27-c71d4b2582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1EF16B6-E36E-4351-8AAB-F17EF85CB1F2}">
  <ds:schemaRefs>
    <ds:schemaRef ds:uri="http://schemas.microsoft.com/sharepoint/v3/contenttype/forms"/>
  </ds:schemaRefs>
</ds:datastoreItem>
</file>

<file path=customXml/itemProps2.xml><?xml version="1.0" encoding="utf-8"?>
<ds:datastoreItem xmlns:ds="http://schemas.openxmlformats.org/officeDocument/2006/customXml" ds:itemID="{4FA7FEAF-CAA4-4B2B-BDEF-DB8DA7BD7E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e09757-d42c-4fcd-ae27-c71d4b2582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9C5687F-9D71-486D-AFC9-864562346C8F}">
  <ds:schemaRefs>
    <ds:schemaRef ds:uri="http://schemas.microsoft.com/office/2006/documentManagement/types"/>
    <ds:schemaRef ds:uri="http://purl.org/dc/elements/1.1/"/>
    <ds:schemaRef ds:uri="http://purl.org/dc/terms/"/>
    <ds:schemaRef ds:uri="c2e09757-d42c-4fcd-ae27-c71d4b258210"/>
    <ds:schemaRef ds:uri="http://purl.org/dc/dcmitype/"/>
    <ds:schemaRef ds:uri="http://schemas.openxmlformats.org/package/2006/metadata/core-properties"/>
    <ds:schemaRef ds:uri="http://schemas.microsoft.com/office/infopath/2007/PartnerControl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576</TotalTime>
  <Words>1955</Words>
  <Application>Microsoft Office PowerPoint</Application>
  <PresentationFormat>Breedbeeld</PresentationFormat>
  <Paragraphs>164</Paragraphs>
  <Slides>25</Slides>
  <Notes>20</Notes>
  <HiddenSlides>0</HiddenSlides>
  <MMClips>5</MMClips>
  <ScaleCrop>false</ScaleCrop>
  <HeadingPairs>
    <vt:vector size="6" baseType="variant">
      <vt:variant>
        <vt:lpstr>Gebruikte lettertypen</vt:lpstr>
      </vt:variant>
      <vt:variant>
        <vt:i4>7</vt:i4>
      </vt:variant>
      <vt:variant>
        <vt:lpstr>Thema</vt:lpstr>
      </vt:variant>
      <vt:variant>
        <vt:i4>5</vt:i4>
      </vt:variant>
      <vt:variant>
        <vt:lpstr>Diatitels</vt:lpstr>
      </vt:variant>
      <vt:variant>
        <vt:i4>25</vt:i4>
      </vt:variant>
    </vt:vector>
  </HeadingPairs>
  <TitlesOfParts>
    <vt:vector size="37" baseType="lpstr">
      <vt:lpstr>Arial</vt:lpstr>
      <vt:lpstr>Calibri</vt:lpstr>
      <vt:lpstr>Calibri Light</vt:lpstr>
      <vt:lpstr>Cambria</vt:lpstr>
      <vt:lpstr>open sans</vt:lpstr>
      <vt:lpstr>PT Sans</vt:lpstr>
      <vt:lpstr>YouTube Sans</vt:lpstr>
      <vt:lpstr>1_Kantoorthema</vt:lpstr>
      <vt:lpstr>Achtergrond wit nieuw</vt:lpstr>
      <vt:lpstr>1_Talentboom Cover templates</vt:lpstr>
      <vt:lpstr>2_Talentboom Cover templates</vt:lpstr>
      <vt:lpstr>Brancheopleiding normaal</vt:lpstr>
      <vt:lpstr>Dagelijks onderhoud Onderhoud grond</vt:lpstr>
      <vt:lpstr>Planning</vt:lpstr>
      <vt:lpstr>Social media</vt:lpstr>
      <vt:lpstr>2. Onderhouden grond</vt:lpstr>
      <vt:lpstr>PowerPoint-presentatie</vt:lpstr>
      <vt:lpstr>PowerPoint-presentatie</vt:lpstr>
      <vt:lpstr>2.1 Inleiding</vt:lpstr>
      <vt:lpstr>2.1 Inleiding</vt:lpstr>
      <vt:lpstr>2.1 Inleiding</vt:lpstr>
      <vt:lpstr>2.2 Onderhoud drainage</vt:lpstr>
      <vt:lpstr>2.3 Machines om drainage te reinigen</vt:lpstr>
      <vt:lpstr>2.3 Machines om drainage te reinigen</vt:lpstr>
      <vt:lpstr>2.3 Drainreiniger</vt:lpstr>
      <vt:lpstr>2.3 Drainreiniger</vt:lpstr>
      <vt:lpstr>2.3 Drainreiniger</vt:lpstr>
      <vt:lpstr>2.4 Onderhoud sloten en greppels</vt:lpstr>
      <vt:lpstr>2.4 Onderhoud sloten en greppels</vt:lpstr>
      <vt:lpstr>2.4 Onderhoud sloten en greppels</vt:lpstr>
      <vt:lpstr>2.4 Onderhouden sloten en greppels</vt:lpstr>
      <vt:lpstr>2.4 Onderhouden sloten en greppels</vt:lpstr>
      <vt:lpstr>Les 2</vt:lpstr>
      <vt:lpstr>Opdracht niveau 2: Maak opdracht 4 t/m 6 van de webquest Techniek niveau 2    Opdracht niveau 3&amp;4: Maak opdracht 4 t/m 5 bij de webquest Techniek niveau 3&amp;4 </vt:lpstr>
      <vt:lpstr>PowerPoint-presentatie</vt:lpstr>
      <vt:lpstr>Nog vragen?</vt:lpstr>
      <vt:lpstr>Afsluiting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Gooijaers, Marielle</dc:creator>
  <cp:lastModifiedBy>Bertus Boer</cp:lastModifiedBy>
  <cp:revision>37</cp:revision>
  <dcterms:created xsi:type="dcterms:W3CDTF">2020-11-16T16:20:13Z</dcterms:created>
  <dcterms:modified xsi:type="dcterms:W3CDTF">2022-09-14T10:14:43Z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0x01010079793C7D7F3BC946A5F2904ADE47754D</vt:lpwstr>
  </property>
</Properties>
</file>